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8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665A7F-26AE-4D01-9DE6-A2A7BB50237C}"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15849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65A7F-26AE-4D01-9DE6-A2A7BB50237C}"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343185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65A7F-26AE-4D01-9DE6-A2A7BB50237C}"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143542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65A7F-26AE-4D01-9DE6-A2A7BB50237C}"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108314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65A7F-26AE-4D01-9DE6-A2A7BB50237C}"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252779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665A7F-26AE-4D01-9DE6-A2A7BB50237C}"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98950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65A7F-26AE-4D01-9DE6-A2A7BB50237C}" type="datetimeFigureOut">
              <a:rPr lang="en-US" smtClean="0"/>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233470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65A7F-26AE-4D01-9DE6-A2A7BB50237C}" type="datetimeFigureOut">
              <a:rPr lang="en-US" smtClean="0"/>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274239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65A7F-26AE-4D01-9DE6-A2A7BB50237C}" type="datetimeFigureOut">
              <a:rPr lang="en-US" smtClean="0"/>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336693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65A7F-26AE-4D01-9DE6-A2A7BB50237C}"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62890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65A7F-26AE-4D01-9DE6-A2A7BB50237C}"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8C8C-C9C7-4F59-9D1E-7B5C56D0CBB8}" type="slidenum">
              <a:rPr lang="en-US" smtClean="0"/>
              <a:t>‹#›</a:t>
            </a:fld>
            <a:endParaRPr lang="en-US"/>
          </a:p>
        </p:txBody>
      </p:sp>
    </p:spTree>
    <p:extLst>
      <p:ext uri="{BB962C8B-B14F-4D97-AF65-F5344CB8AC3E}">
        <p14:creationId xmlns:p14="http://schemas.microsoft.com/office/powerpoint/2010/main" val="296699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65A7F-26AE-4D01-9DE6-A2A7BB50237C}" type="datetimeFigureOut">
              <a:rPr lang="en-US" smtClean="0"/>
              <a:t>7/11/2013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68C8C-C9C7-4F59-9D1E-7B5C56D0CBB8}" type="slidenum">
              <a:rPr lang="en-US" smtClean="0"/>
              <a:t>‹#›</a:t>
            </a:fld>
            <a:endParaRPr lang="en-US"/>
          </a:p>
        </p:txBody>
      </p:sp>
    </p:spTree>
    <p:extLst>
      <p:ext uri="{BB962C8B-B14F-4D97-AF65-F5344CB8AC3E}">
        <p14:creationId xmlns:p14="http://schemas.microsoft.com/office/powerpoint/2010/main" val="3687118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924800" cy="3886199"/>
          </a:xfrm>
        </p:spPr>
        <p:txBody>
          <a:bodyPr>
            <a:noAutofit/>
          </a:bodyPr>
          <a:lstStyle/>
          <a:p>
            <a:r>
              <a:rPr lang="en-US" sz="7200" dirty="0" smtClean="0"/>
              <a:t>The Wretched Man </a:t>
            </a:r>
            <a:br>
              <a:rPr lang="en-US" sz="7200" dirty="0" smtClean="0"/>
            </a:br>
            <a:r>
              <a:rPr lang="en-US" sz="7200" dirty="0" smtClean="0"/>
              <a:t>INSIDE</a:t>
            </a:r>
            <a:br>
              <a:rPr lang="en-US" sz="7200" dirty="0" smtClean="0"/>
            </a:br>
            <a:r>
              <a:rPr lang="en-US" sz="7200" dirty="0" smtClean="0"/>
              <a:t>All Of Us</a:t>
            </a:r>
            <a:endParaRPr lang="en-US" sz="7200" dirty="0"/>
          </a:p>
        </p:txBody>
      </p:sp>
      <p:sp>
        <p:nvSpPr>
          <p:cNvPr id="3" name="Subtitle 2"/>
          <p:cNvSpPr>
            <a:spLocks noGrp="1"/>
          </p:cNvSpPr>
          <p:nvPr>
            <p:ph type="subTitle" idx="1"/>
          </p:nvPr>
        </p:nvSpPr>
        <p:spPr>
          <a:xfrm>
            <a:off x="1371600" y="4800600"/>
            <a:ext cx="6400800" cy="1295400"/>
          </a:xfrm>
        </p:spPr>
        <p:txBody>
          <a:bodyPr>
            <a:normAutofit/>
          </a:bodyPr>
          <a:lstStyle/>
          <a:p>
            <a:r>
              <a:rPr lang="en-US" sz="7200" dirty="0" smtClean="0">
                <a:solidFill>
                  <a:schemeClr val="accent1">
                    <a:lumMod val="75000"/>
                  </a:schemeClr>
                </a:solidFill>
              </a:rPr>
              <a:t>Romans 7:7-25</a:t>
            </a:r>
            <a:endParaRPr lang="en-US" sz="7200" dirty="0">
              <a:solidFill>
                <a:schemeClr val="accent1">
                  <a:lumMod val="75000"/>
                </a:schemeClr>
              </a:solidFill>
            </a:endParaRPr>
          </a:p>
        </p:txBody>
      </p:sp>
    </p:spTree>
    <p:extLst>
      <p:ext uri="{BB962C8B-B14F-4D97-AF65-F5344CB8AC3E}">
        <p14:creationId xmlns:p14="http://schemas.microsoft.com/office/powerpoint/2010/main" val="56318953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p>
            <a:r>
              <a:rPr lang="en-US" dirty="0" smtClean="0"/>
              <a:t>We can play the Pharisee and thank God that we are not like other sinners, but that will only reinforce the point, for who is more wretched than self-righteous, arrogant, religious people who are aware of the sins of others but unaware of their own sins? </a:t>
            </a:r>
          </a:p>
          <a:p>
            <a:r>
              <a:rPr lang="en-US" dirty="0" smtClean="0"/>
              <a:t>Our only hope is in Jesus. </a:t>
            </a:r>
          </a:p>
          <a:p>
            <a:r>
              <a:rPr lang="en-US" dirty="0" smtClean="0"/>
              <a:t>We all need Him desperately. </a:t>
            </a:r>
          </a:p>
          <a:p>
            <a:r>
              <a:rPr lang="en-US" dirty="0" smtClean="0"/>
              <a:t>Have you come to Him for pardon? </a:t>
            </a:r>
          </a:p>
          <a:p>
            <a:endParaRPr lang="en-US" dirty="0"/>
          </a:p>
        </p:txBody>
      </p:sp>
    </p:spTree>
    <p:extLst>
      <p:ext uri="{BB962C8B-B14F-4D97-AF65-F5344CB8AC3E}">
        <p14:creationId xmlns:p14="http://schemas.microsoft.com/office/powerpoint/2010/main" val="1883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8064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This Wretched Man?</a:t>
            </a:r>
            <a:endParaRPr lang="en-US" dirty="0"/>
          </a:p>
        </p:txBody>
      </p:sp>
      <p:sp>
        <p:nvSpPr>
          <p:cNvPr id="3" name="Content Placeholder 2"/>
          <p:cNvSpPr>
            <a:spLocks noGrp="1"/>
          </p:cNvSpPr>
          <p:nvPr>
            <p:ph idx="1"/>
          </p:nvPr>
        </p:nvSpPr>
        <p:spPr>
          <a:xfrm>
            <a:off x="152400" y="1219200"/>
            <a:ext cx="8839200" cy="5486400"/>
          </a:xfrm>
        </p:spPr>
        <p:txBody>
          <a:bodyPr>
            <a:normAutofit/>
          </a:bodyPr>
          <a:lstStyle/>
          <a:p>
            <a:r>
              <a:rPr lang="en-US" dirty="0"/>
              <a:t>He’s inside of each of us. </a:t>
            </a:r>
            <a:endParaRPr lang="en-US" dirty="0" smtClean="0"/>
          </a:p>
          <a:p>
            <a:r>
              <a:rPr lang="en-US" dirty="0" smtClean="0"/>
              <a:t>He’s </a:t>
            </a:r>
            <a:r>
              <a:rPr lang="en-US" dirty="0"/>
              <a:t>sometimes blind and arrogant and unwilling to face the truth about himself. </a:t>
            </a:r>
            <a:endParaRPr lang="en-US" dirty="0" smtClean="0"/>
          </a:p>
          <a:p>
            <a:r>
              <a:rPr lang="en-US" dirty="0" smtClean="0"/>
              <a:t>He’s </a:t>
            </a:r>
            <a:r>
              <a:rPr lang="en-US" dirty="0"/>
              <a:t>sometimes just weak and vulnerable and fully disappointed in himself when he knows he’s done the wrong thing AGAIN. </a:t>
            </a:r>
            <a:endParaRPr lang="en-US" dirty="0" smtClean="0"/>
          </a:p>
          <a:p>
            <a:r>
              <a:rPr lang="en-US" dirty="0" smtClean="0"/>
              <a:t>He’s </a:t>
            </a:r>
            <a:r>
              <a:rPr lang="en-US" dirty="0"/>
              <a:t>the man that Paul found inside himself. </a:t>
            </a:r>
            <a:endParaRPr lang="en-US" dirty="0" smtClean="0"/>
          </a:p>
          <a:p>
            <a:r>
              <a:rPr lang="en-US" dirty="0" smtClean="0"/>
              <a:t>Yes</a:t>
            </a:r>
            <a:r>
              <a:rPr lang="en-US" dirty="0"/>
              <a:t>, he even thinks he is doing right when he is really doing wrong</a:t>
            </a:r>
            <a:r>
              <a:rPr lang="en-US" dirty="0" smtClean="0"/>
              <a:t>.</a:t>
            </a:r>
          </a:p>
        </p:txBody>
      </p:sp>
    </p:spTree>
    <p:extLst>
      <p:ext uri="{BB962C8B-B14F-4D97-AF65-F5344CB8AC3E}">
        <p14:creationId xmlns:p14="http://schemas.microsoft.com/office/powerpoint/2010/main" val="387820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This Wretched Man?</a:t>
            </a:r>
            <a:endParaRPr lang="en-US" dirty="0"/>
          </a:p>
        </p:txBody>
      </p:sp>
      <p:sp>
        <p:nvSpPr>
          <p:cNvPr id="3" name="Content Placeholder 2"/>
          <p:cNvSpPr>
            <a:spLocks noGrp="1"/>
          </p:cNvSpPr>
          <p:nvPr>
            <p:ph idx="1"/>
          </p:nvPr>
        </p:nvSpPr>
        <p:spPr>
          <a:xfrm>
            <a:off x="76200" y="1219200"/>
            <a:ext cx="8915400" cy="5486400"/>
          </a:xfrm>
        </p:spPr>
        <p:txBody>
          <a:bodyPr>
            <a:normAutofit fontScale="92500"/>
          </a:bodyPr>
          <a:lstStyle/>
          <a:p>
            <a:r>
              <a:rPr lang="en-US" dirty="0" smtClean="0"/>
              <a:t>But, most of the time he knows there are things he should do, things he wants to do, but the flesh offers him numerous excuses NOT to do it. </a:t>
            </a:r>
          </a:p>
          <a:p>
            <a:r>
              <a:rPr lang="en-US" dirty="0" smtClean="0"/>
              <a:t>He also knows there are things he should NOT do, and he wants to be strong enough to resist the temptation, but the flesh wins the battle of the mind at times. </a:t>
            </a:r>
          </a:p>
          <a:p>
            <a:r>
              <a:rPr lang="en-US" dirty="0" smtClean="0"/>
              <a:t>Either way, he comes out a sinner, and the wages of sin is death. </a:t>
            </a:r>
          </a:p>
          <a:p>
            <a:r>
              <a:rPr lang="en-US" dirty="0" smtClean="0"/>
              <a:t>He can be better than another sinner, but he will still come before the judgment seat of God a guilty sinner. </a:t>
            </a:r>
          </a:p>
          <a:p>
            <a:endParaRPr lang="en-US" dirty="0"/>
          </a:p>
        </p:txBody>
      </p:sp>
    </p:spTree>
    <p:extLst>
      <p:ext uri="{BB962C8B-B14F-4D97-AF65-F5344CB8AC3E}">
        <p14:creationId xmlns:p14="http://schemas.microsoft.com/office/powerpoint/2010/main" val="354915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Wretched Man INSIDE</a:t>
            </a:r>
            <a:endParaRPr lang="en-US" dirty="0"/>
          </a:p>
        </p:txBody>
      </p:sp>
      <p:sp>
        <p:nvSpPr>
          <p:cNvPr id="3" name="Content Placeholder 2"/>
          <p:cNvSpPr>
            <a:spLocks noGrp="1"/>
          </p:cNvSpPr>
          <p:nvPr>
            <p:ph idx="1"/>
          </p:nvPr>
        </p:nvSpPr>
        <p:spPr>
          <a:xfrm>
            <a:off x="152400" y="1219200"/>
            <a:ext cx="8915400" cy="5486400"/>
          </a:xfrm>
        </p:spPr>
        <p:txBody>
          <a:bodyPr>
            <a:normAutofit/>
          </a:bodyPr>
          <a:lstStyle/>
          <a:p>
            <a:r>
              <a:rPr lang="en-US" dirty="0"/>
              <a:t>God Will Not Judge You By The Worst Man In History. </a:t>
            </a:r>
            <a:r>
              <a:rPr lang="en-US" dirty="0" smtClean="0"/>
              <a:t>  Wouldn’t that be great?</a:t>
            </a:r>
          </a:p>
          <a:p>
            <a:r>
              <a:rPr lang="en-US" dirty="0" smtClean="0"/>
              <a:t>If </a:t>
            </a:r>
            <a:r>
              <a:rPr lang="en-US" dirty="0"/>
              <a:t>We Are Counting On The Law To Save, We Will Be Condemned By It. </a:t>
            </a:r>
            <a:endParaRPr lang="en-US" dirty="0" smtClean="0"/>
          </a:p>
          <a:p>
            <a:r>
              <a:rPr lang="en-US" dirty="0" smtClean="0"/>
              <a:t>The </a:t>
            </a:r>
            <a:r>
              <a:rPr lang="en-US" dirty="0"/>
              <a:t>law can expose our sins, and bring us before the judgment as guilty, but law alone is not in our favor. </a:t>
            </a:r>
            <a:endParaRPr lang="en-US" dirty="0" smtClean="0"/>
          </a:p>
          <a:p>
            <a:r>
              <a:rPr lang="en-US" dirty="0" smtClean="0"/>
              <a:t>The </a:t>
            </a:r>
            <a:r>
              <a:rPr lang="en-US" dirty="0"/>
              <a:t>law can convince us of our wretched and sinful state, but it will not do the pardoning. </a:t>
            </a:r>
            <a:endParaRPr lang="en-US" dirty="0" smtClean="0"/>
          </a:p>
          <a:p>
            <a:endParaRPr lang="en-US" dirty="0"/>
          </a:p>
        </p:txBody>
      </p:sp>
    </p:spTree>
    <p:extLst>
      <p:ext uri="{BB962C8B-B14F-4D97-AF65-F5344CB8AC3E}">
        <p14:creationId xmlns:p14="http://schemas.microsoft.com/office/powerpoint/2010/main" val="88400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Wretched Man INSIDE</a:t>
            </a:r>
            <a:endParaRPr lang="en-US" dirty="0"/>
          </a:p>
        </p:txBody>
      </p:sp>
      <p:sp>
        <p:nvSpPr>
          <p:cNvPr id="3" name="Content Placeholder 2"/>
          <p:cNvSpPr>
            <a:spLocks noGrp="1"/>
          </p:cNvSpPr>
          <p:nvPr>
            <p:ph idx="1"/>
          </p:nvPr>
        </p:nvSpPr>
        <p:spPr>
          <a:xfrm>
            <a:off x="76200" y="1219200"/>
            <a:ext cx="8991600" cy="5562600"/>
          </a:xfrm>
        </p:spPr>
        <p:txBody>
          <a:bodyPr>
            <a:normAutofit/>
          </a:bodyPr>
          <a:lstStyle/>
          <a:p>
            <a:r>
              <a:rPr lang="en-US" dirty="0"/>
              <a:t>The best man in history is Jesus. How do you stand </a:t>
            </a:r>
            <a:r>
              <a:rPr lang="en-US" dirty="0" smtClean="0"/>
              <a:t>or compare next </a:t>
            </a:r>
            <a:r>
              <a:rPr lang="en-US" dirty="0"/>
              <a:t>to HIM? </a:t>
            </a:r>
            <a:endParaRPr lang="en-US" dirty="0" smtClean="0"/>
          </a:p>
          <a:p>
            <a:r>
              <a:rPr lang="en-US" dirty="0" smtClean="0"/>
              <a:t>Great </a:t>
            </a:r>
            <a:r>
              <a:rPr lang="en-US" dirty="0"/>
              <a:t>Men Have Been Men Who Have Had A Keen Awareness of Their Failures Before God. </a:t>
            </a:r>
            <a:endParaRPr lang="en-US" dirty="0" smtClean="0"/>
          </a:p>
          <a:p>
            <a:r>
              <a:rPr lang="en-US" dirty="0" smtClean="0"/>
              <a:t>Aside </a:t>
            </a:r>
            <a:r>
              <a:rPr lang="en-US" dirty="0"/>
              <a:t>from Jesus, how do great men like Abraham and David and Paul Look? </a:t>
            </a:r>
            <a:endParaRPr lang="en-US" dirty="0" smtClean="0"/>
          </a:p>
          <a:p>
            <a:r>
              <a:rPr lang="en-US" dirty="0" smtClean="0"/>
              <a:t>Abraham </a:t>
            </a:r>
            <a:r>
              <a:rPr lang="en-US" dirty="0"/>
              <a:t>- lied, and </a:t>
            </a:r>
            <a:endParaRPr lang="en-US" dirty="0" smtClean="0"/>
          </a:p>
          <a:p>
            <a:r>
              <a:rPr lang="en-US" dirty="0" smtClean="0"/>
              <a:t>David </a:t>
            </a:r>
            <a:r>
              <a:rPr lang="en-US" dirty="0"/>
              <a:t>lusted, committed adultery, and covered up with murder, and </a:t>
            </a:r>
            <a:endParaRPr lang="en-US" dirty="0" smtClean="0"/>
          </a:p>
          <a:p>
            <a:endParaRPr lang="en-US" dirty="0"/>
          </a:p>
        </p:txBody>
      </p:sp>
    </p:spTree>
    <p:extLst>
      <p:ext uri="{BB962C8B-B14F-4D97-AF65-F5344CB8AC3E}">
        <p14:creationId xmlns:p14="http://schemas.microsoft.com/office/powerpoint/2010/main" val="181926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Wretched Man INSIDE</a:t>
            </a:r>
            <a:endParaRPr lang="en-US" dirty="0"/>
          </a:p>
        </p:txBody>
      </p:sp>
      <p:sp>
        <p:nvSpPr>
          <p:cNvPr id="3" name="Content Placeholder 2"/>
          <p:cNvSpPr>
            <a:spLocks noGrp="1"/>
          </p:cNvSpPr>
          <p:nvPr>
            <p:ph idx="1"/>
          </p:nvPr>
        </p:nvSpPr>
        <p:spPr>
          <a:xfrm>
            <a:off x="152400" y="1371600"/>
            <a:ext cx="8763000" cy="5334000"/>
          </a:xfrm>
        </p:spPr>
        <p:txBody>
          <a:bodyPr>
            <a:normAutofit/>
          </a:bodyPr>
          <a:lstStyle/>
          <a:p>
            <a:r>
              <a:rPr lang="en-US" dirty="0" smtClean="0"/>
              <a:t>Paul blasphemed the Son of God and persecuted His church. </a:t>
            </a:r>
          </a:p>
          <a:p>
            <a:r>
              <a:rPr lang="en-US" dirty="0" smtClean="0"/>
              <a:t>What made these men great? </a:t>
            </a:r>
          </a:p>
          <a:p>
            <a:r>
              <a:rPr lang="en-US" dirty="0" smtClean="0"/>
              <a:t>Was it not a tender conscience? </a:t>
            </a:r>
          </a:p>
          <a:p>
            <a:r>
              <a:rPr lang="en-US" dirty="0" smtClean="0"/>
              <a:t>Was not the faith to try again and again? </a:t>
            </a:r>
          </a:p>
          <a:p>
            <a:r>
              <a:rPr lang="en-US" dirty="0" smtClean="0"/>
              <a:t>Was it not the humility to cry out for mercy? </a:t>
            </a:r>
          </a:p>
          <a:p>
            <a:r>
              <a:rPr lang="en-US" dirty="0" smtClean="0"/>
              <a:t>Was it not their sense of "wretchedness"? </a:t>
            </a:r>
          </a:p>
          <a:p>
            <a:r>
              <a:rPr lang="en-US" dirty="0" smtClean="0"/>
              <a:t>And was it not their need for God’s approval?</a:t>
            </a:r>
            <a:endParaRPr lang="en-US" dirty="0" smtClean="0"/>
          </a:p>
          <a:p>
            <a:endParaRPr lang="en-US" dirty="0"/>
          </a:p>
        </p:txBody>
      </p:sp>
    </p:spTree>
    <p:extLst>
      <p:ext uri="{BB962C8B-B14F-4D97-AF65-F5344CB8AC3E}">
        <p14:creationId xmlns:p14="http://schemas.microsoft.com/office/powerpoint/2010/main" val="215743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Wretched Man INSIDE</a:t>
            </a:r>
            <a:endParaRPr lang="en-US" dirty="0"/>
          </a:p>
        </p:txBody>
      </p:sp>
      <p:sp>
        <p:nvSpPr>
          <p:cNvPr id="3" name="Content Placeholder 2"/>
          <p:cNvSpPr>
            <a:spLocks noGrp="1"/>
          </p:cNvSpPr>
          <p:nvPr>
            <p:ph idx="1"/>
          </p:nvPr>
        </p:nvSpPr>
        <p:spPr>
          <a:xfrm>
            <a:off x="152400" y="1219200"/>
            <a:ext cx="8839200" cy="5486400"/>
          </a:xfrm>
        </p:spPr>
        <p:txBody>
          <a:bodyPr>
            <a:normAutofit/>
          </a:bodyPr>
          <a:lstStyle/>
          <a:p>
            <a:r>
              <a:rPr lang="en-US" dirty="0"/>
              <a:t>Until We See The Wretched Man In Us, We Will Never Sense Our Need For Jesus. </a:t>
            </a:r>
            <a:endParaRPr lang="en-US" dirty="0" smtClean="0"/>
          </a:p>
          <a:p>
            <a:r>
              <a:rPr lang="en-US" dirty="0" smtClean="0"/>
              <a:t>Until </a:t>
            </a:r>
            <a:r>
              <a:rPr lang="en-US" dirty="0"/>
              <a:t>We Know How Deadly Our Spiritual Disease, We Will Not Sense The Urgency For The Great Physician. </a:t>
            </a:r>
            <a:endParaRPr lang="en-US" dirty="0" smtClean="0"/>
          </a:p>
          <a:p>
            <a:r>
              <a:rPr lang="en-US" dirty="0" smtClean="0"/>
              <a:t>Hear </a:t>
            </a:r>
            <a:r>
              <a:rPr lang="en-US" dirty="0"/>
              <a:t>The </a:t>
            </a:r>
            <a:r>
              <a:rPr lang="en-US" dirty="0" smtClean="0"/>
              <a:t>Desperation</a:t>
            </a:r>
            <a:r>
              <a:rPr lang="en-US" dirty="0"/>
              <a:t>: "O wretched man that I am, who will deliver me from this body of DEATH?" </a:t>
            </a:r>
            <a:endParaRPr lang="en-US" dirty="0" smtClean="0"/>
          </a:p>
          <a:p>
            <a:r>
              <a:rPr lang="en-US" dirty="0" smtClean="0"/>
              <a:t>Sense </a:t>
            </a:r>
            <a:r>
              <a:rPr lang="en-US" dirty="0"/>
              <a:t>The Relief: "Thank God, Through Jesus Christ". </a:t>
            </a:r>
            <a:endParaRPr lang="en-US" dirty="0" smtClean="0"/>
          </a:p>
          <a:p>
            <a:endParaRPr lang="en-US" dirty="0"/>
          </a:p>
        </p:txBody>
      </p:sp>
    </p:spTree>
    <p:extLst>
      <p:ext uri="{BB962C8B-B14F-4D97-AF65-F5344CB8AC3E}">
        <p14:creationId xmlns:p14="http://schemas.microsoft.com/office/powerpoint/2010/main" val="320230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Wretched Man INSIDE</a:t>
            </a:r>
            <a:endParaRPr lang="en-US" dirty="0"/>
          </a:p>
        </p:txBody>
      </p:sp>
      <p:sp>
        <p:nvSpPr>
          <p:cNvPr id="3" name="Content Placeholder 2"/>
          <p:cNvSpPr>
            <a:spLocks noGrp="1"/>
          </p:cNvSpPr>
          <p:nvPr>
            <p:ph idx="1"/>
          </p:nvPr>
        </p:nvSpPr>
        <p:spPr>
          <a:xfrm>
            <a:off x="228600" y="1295400"/>
            <a:ext cx="8839200" cy="5486400"/>
          </a:xfrm>
        </p:spPr>
        <p:txBody>
          <a:bodyPr/>
          <a:lstStyle/>
          <a:p>
            <a:r>
              <a:rPr lang="en-US" dirty="0"/>
              <a:t>How Will You Escape The Wrath of God? </a:t>
            </a:r>
            <a:endParaRPr lang="en-US" dirty="0" smtClean="0"/>
          </a:p>
          <a:p>
            <a:r>
              <a:rPr lang="en-US" dirty="0" smtClean="0"/>
              <a:t>A </a:t>
            </a:r>
            <a:r>
              <a:rPr lang="en-US" dirty="0"/>
              <a:t>Perfect Record On Your Own? </a:t>
            </a:r>
            <a:endParaRPr lang="en-US" dirty="0" smtClean="0"/>
          </a:p>
          <a:p>
            <a:r>
              <a:rPr lang="en-US" dirty="0" smtClean="0"/>
              <a:t>Or</a:t>
            </a:r>
            <a:r>
              <a:rPr lang="en-US" dirty="0"/>
              <a:t>, Will It Be On The Basis of Mercy and Forgiveness? </a:t>
            </a:r>
            <a:endParaRPr lang="en-US" dirty="0" smtClean="0"/>
          </a:p>
          <a:p>
            <a:r>
              <a:rPr lang="en-US" dirty="0" smtClean="0"/>
              <a:t>But</a:t>
            </a:r>
            <a:r>
              <a:rPr lang="en-US" dirty="0"/>
              <a:t>, what if you neglect the salvation God offers in Jesus? </a:t>
            </a:r>
            <a:endParaRPr lang="en-US" dirty="0" smtClean="0"/>
          </a:p>
          <a:p>
            <a:r>
              <a:rPr lang="en-US" dirty="0" smtClean="0"/>
              <a:t>What </a:t>
            </a:r>
            <a:r>
              <a:rPr lang="en-US" dirty="0"/>
              <a:t>then? </a:t>
            </a:r>
            <a:endParaRPr lang="en-US" dirty="0" smtClean="0"/>
          </a:p>
          <a:p>
            <a:endParaRPr lang="en-US" dirty="0"/>
          </a:p>
        </p:txBody>
      </p:sp>
    </p:spTree>
    <p:extLst>
      <p:ext uri="{BB962C8B-B14F-4D97-AF65-F5344CB8AC3E}">
        <p14:creationId xmlns:p14="http://schemas.microsoft.com/office/powerpoint/2010/main" val="110578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Wretched Man INSIDE</a:t>
            </a:r>
            <a:endParaRPr lang="en-US" dirty="0"/>
          </a:p>
        </p:txBody>
      </p:sp>
      <p:sp>
        <p:nvSpPr>
          <p:cNvPr id="3" name="Content Placeholder 2"/>
          <p:cNvSpPr>
            <a:spLocks noGrp="1"/>
          </p:cNvSpPr>
          <p:nvPr>
            <p:ph idx="1"/>
          </p:nvPr>
        </p:nvSpPr>
        <p:spPr>
          <a:xfrm>
            <a:off x="76200" y="1219200"/>
            <a:ext cx="8915400" cy="5486400"/>
          </a:xfrm>
        </p:spPr>
        <p:txBody>
          <a:bodyPr>
            <a:normAutofit lnSpcReduction="10000"/>
          </a:bodyPr>
          <a:lstStyle/>
          <a:p>
            <a:r>
              <a:rPr lang="en-US" dirty="0"/>
              <a:t>Until you own up to your share in the ugliness of sin, even the sin that so brutally nailed Jesus to the cross, you will never be able to benefit from God’s reasons for letting Him go there. </a:t>
            </a:r>
            <a:endParaRPr lang="en-US" dirty="0" smtClean="0"/>
          </a:p>
          <a:p>
            <a:r>
              <a:rPr lang="en-US" dirty="0" smtClean="0"/>
              <a:t>Until </a:t>
            </a:r>
            <a:r>
              <a:rPr lang="en-US" dirty="0"/>
              <a:t>you see the disease on your soul, you will not cry out for the merciful healing hand of the Great Physician</a:t>
            </a:r>
            <a:r>
              <a:rPr lang="en-US" dirty="0" smtClean="0"/>
              <a:t>.</a:t>
            </a:r>
          </a:p>
          <a:p>
            <a:r>
              <a:rPr lang="en-US" dirty="0" smtClean="0"/>
              <a:t>You </a:t>
            </a:r>
            <a:r>
              <a:rPr lang="en-US" dirty="0"/>
              <a:t>are the same as Paul, a wretched man. </a:t>
            </a:r>
            <a:endParaRPr lang="en-US" dirty="0" smtClean="0"/>
          </a:p>
          <a:p>
            <a:r>
              <a:rPr lang="en-US" dirty="0" smtClean="0"/>
              <a:t>The </a:t>
            </a:r>
            <a:r>
              <a:rPr lang="en-US" dirty="0"/>
              <a:t>difference may be that he knew it and you have not known or admitted it, but you are exactly the same in wretchedness and sinfulness. </a:t>
            </a:r>
            <a:endParaRPr lang="en-US" dirty="0" smtClean="0"/>
          </a:p>
        </p:txBody>
      </p:sp>
    </p:spTree>
    <p:extLst>
      <p:ext uri="{BB962C8B-B14F-4D97-AF65-F5344CB8AC3E}">
        <p14:creationId xmlns:p14="http://schemas.microsoft.com/office/powerpoint/2010/main" val="390755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722</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Wretched Man  INSIDE All Of Us</vt:lpstr>
      <vt:lpstr>Who Is This Wretched Man?</vt:lpstr>
      <vt:lpstr>Who Is This Wretched Man?</vt:lpstr>
      <vt:lpstr>The Wretched Man INSIDE</vt:lpstr>
      <vt:lpstr>The Wretched Man INSIDE</vt:lpstr>
      <vt:lpstr>The Wretched Man INSIDE</vt:lpstr>
      <vt:lpstr>The Wretched Man INSIDE</vt:lpstr>
      <vt:lpstr>The Wretched Man INSIDE</vt:lpstr>
      <vt:lpstr>The Wretched Man INSIDE</vt:lpstr>
      <vt:lpstr>Conclusion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Wretched Man  INSIDE All Of Us</dc:title>
  <dc:creator>Aarons</dc:creator>
  <cp:lastModifiedBy>Aarons</cp:lastModifiedBy>
  <cp:revision>3</cp:revision>
  <dcterms:created xsi:type="dcterms:W3CDTF">2013-07-12T02:43:16Z</dcterms:created>
  <dcterms:modified xsi:type="dcterms:W3CDTF">2013-07-12T03:01:43Z</dcterms:modified>
</cp:coreProperties>
</file>