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8" autoAdjust="0"/>
    <p:restoredTop sz="86443" autoAdjust="0"/>
  </p:normalViewPr>
  <p:slideViewPr>
    <p:cSldViewPr>
      <p:cViewPr varScale="1">
        <p:scale>
          <a:sx n="99" d="100"/>
          <a:sy n="99" d="100"/>
        </p:scale>
        <p:origin x="-570" y="-102"/>
      </p:cViewPr>
      <p:guideLst>
        <p:guide orient="horz" pos="2160"/>
        <p:guide pos="2880"/>
      </p:guideLst>
    </p:cSldViewPr>
  </p:slideViewPr>
  <p:outlineViewPr>
    <p:cViewPr>
      <p:scale>
        <a:sx n="33" d="100"/>
        <a:sy n="33" d="100"/>
      </p:scale>
      <p:origin x="0" y="88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846096-3498-4C4C-9CB9-BB445E294F8B}"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3682644769"/>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46096-3498-4C4C-9CB9-BB445E294F8B}"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4193549430"/>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46096-3498-4C4C-9CB9-BB445E294F8B}"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1652437219"/>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46096-3498-4C4C-9CB9-BB445E294F8B}"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606517458"/>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46096-3498-4C4C-9CB9-BB445E294F8B}"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2009357758"/>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846096-3498-4C4C-9CB9-BB445E294F8B}"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305945383"/>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846096-3498-4C4C-9CB9-BB445E294F8B}" type="datetimeFigureOut">
              <a:rPr lang="en-US" smtClean="0"/>
              <a:t>8/15/2014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2918106662"/>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846096-3498-4C4C-9CB9-BB445E294F8B}" type="datetimeFigureOut">
              <a:rPr lang="en-US" smtClean="0"/>
              <a:t>8/15/2014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3933235193"/>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46096-3498-4C4C-9CB9-BB445E294F8B}" type="datetimeFigureOut">
              <a:rPr lang="en-US" smtClean="0"/>
              <a:t>8/15/2014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1436103195"/>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46096-3498-4C4C-9CB9-BB445E294F8B}"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1275128622"/>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46096-3498-4C4C-9CB9-BB445E294F8B}"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5B287-043D-41DB-A57A-166B07A7BFC1}" type="slidenum">
              <a:rPr lang="en-US" smtClean="0"/>
              <a:t>‹#›</a:t>
            </a:fld>
            <a:endParaRPr lang="en-US"/>
          </a:p>
        </p:txBody>
      </p:sp>
    </p:spTree>
    <p:extLst>
      <p:ext uri="{BB962C8B-B14F-4D97-AF65-F5344CB8AC3E}">
        <p14:creationId xmlns:p14="http://schemas.microsoft.com/office/powerpoint/2010/main" val="3264555499"/>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7000">
              <a:srgbClr val="9966FF">
                <a:alpha val="22000"/>
              </a:srgbClr>
            </a:gs>
            <a:gs pos="61000">
              <a:srgbClr val="CC99FF">
                <a:alpha val="64000"/>
              </a:srgbClr>
            </a:gs>
            <a:gs pos="82001">
              <a:srgbClr val="99CCFF"/>
            </a:gs>
            <a:gs pos="100000">
              <a:srgbClr val="CCCCFF"/>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46096-3498-4C4C-9CB9-BB445E294F8B}" type="datetimeFigureOut">
              <a:rPr lang="en-US" smtClean="0"/>
              <a:t>8/15/2014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5B287-043D-41DB-A57A-166B07A7BFC1}" type="slidenum">
              <a:rPr lang="en-US" smtClean="0"/>
              <a:t>‹#›</a:t>
            </a:fld>
            <a:endParaRPr lang="en-US"/>
          </a:p>
        </p:txBody>
      </p:sp>
    </p:spTree>
    <p:extLst>
      <p:ext uri="{BB962C8B-B14F-4D97-AF65-F5344CB8AC3E}">
        <p14:creationId xmlns:p14="http://schemas.microsoft.com/office/powerpoint/2010/main" val="24429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600199"/>
          </a:xfrm>
        </p:spPr>
        <p:txBody>
          <a:bodyPr/>
          <a:lstStyle/>
          <a:p>
            <a:r>
              <a:rPr lang="en-US" dirty="0" smtClean="0"/>
              <a:t>Things Are Mixed Up</a:t>
            </a:r>
            <a:endParaRPr lang="en-US" dirty="0"/>
          </a:p>
        </p:txBody>
      </p:sp>
      <p:sp>
        <p:nvSpPr>
          <p:cNvPr id="3" name="Subtitle 2"/>
          <p:cNvSpPr>
            <a:spLocks noGrp="1"/>
          </p:cNvSpPr>
          <p:nvPr>
            <p:ph type="subTitle" idx="1"/>
          </p:nvPr>
        </p:nvSpPr>
        <p:spPr>
          <a:xfrm>
            <a:off x="685800" y="2057400"/>
            <a:ext cx="7848600" cy="3581400"/>
          </a:xfrm>
        </p:spPr>
        <p:txBody>
          <a:bodyPr>
            <a:noAutofit/>
          </a:bodyPr>
          <a:lstStyle/>
          <a:p>
            <a:r>
              <a:rPr lang="en-US" sz="5400" dirty="0" smtClean="0">
                <a:solidFill>
                  <a:schemeClr val="tx1"/>
                </a:solidFill>
              </a:rPr>
              <a:t>Isaiah 5:20</a:t>
            </a:r>
          </a:p>
          <a:p>
            <a:r>
              <a:rPr lang="en-US" sz="5400" dirty="0">
                <a:solidFill>
                  <a:schemeClr val="tx1"/>
                </a:solidFill>
              </a:rPr>
              <a:t>“WOE TO THOSE WHO CALL EVIL GOOD, AND GOOD EVIL”</a:t>
            </a:r>
          </a:p>
        </p:txBody>
      </p:sp>
    </p:spTree>
    <p:extLst>
      <p:ext uri="{BB962C8B-B14F-4D97-AF65-F5344CB8AC3E}">
        <p14:creationId xmlns:p14="http://schemas.microsoft.com/office/powerpoint/2010/main" val="3893882797"/>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WOE TO THOSE WHO CALL REPROOF “JUDGMENTALISM”</a:t>
            </a:r>
            <a:endParaRPr lang="en-US" dirty="0"/>
          </a:p>
        </p:txBody>
      </p:sp>
      <p:sp>
        <p:nvSpPr>
          <p:cNvPr id="3" name="Content Placeholder 2"/>
          <p:cNvSpPr>
            <a:spLocks noGrp="1"/>
          </p:cNvSpPr>
          <p:nvPr>
            <p:ph idx="1"/>
          </p:nvPr>
        </p:nvSpPr>
        <p:spPr>
          <a:xfrm>
            <a:off x="76200" y="1600200"/>
            <a:ext cx="8991600" cy="5105400"/>
          </a:xfrm>
        </p:spPr>
        <p:txBody>
          <a:bodyPr>
            <a:normAutofit fontScale="62500" lnSpcReduction="20000"/>
          </a:bodyPr>
          <a:lstStyle/>
          <a:p>
            <a:r>
              <a:rPr lang="en-US" dirty="0" smtClean="0"/>
              <a:t>People </a:t>
            </a:r>
            <a:r>
              <a:rPr lang="en-US" dirty="0"/>
              <a:t>who don’t like to be told they’re wrong will exercise their judgment (poorly) to accuse the ones correcting them of being judgmental</a:t>
            </a:r>
            <a:r>
              <a:rPr lang="en-US" dirty="0" smtClean="0"/>
              <a:t>.</a:t>
            </a:r>
          </a:p>
          <a:p>
            <a:r>
              <a:rPr lang="en-US" dirty="0" smtClean="0"/>
              <a:t>John 7:24 Jesus </a:t>
            </a:r>
            <a:r>
              <a:rPr lang="en-US" dirty="0"/>
              <a:t>taught His followers to judge, but using a proper standard: </a:t>
            </a:r>
            <a:r>
              <a:rPr lang="en-US" dirty="0" smtClean="0"/>
              <a:t>righteousness</a:t>
            </a:r>
            <a:r>
              <a:rPr lang="en-US" dirty="0"/>
              <a:t>.  </a:t>
            </a:r>
            <a:endParaRPr lang="en-US" dirty="0" smtClean="0"/>
          </a:p>
          <a:p>
            <a:r>
              <a:rPr lang="en-US" dirty="0" smtClean="0"/>
              <a:t>Appearance </a:t>
            </a:r>
            <a:r>
              <a:rPr lang="en-US" dirty="0"/>
              <a:t>is inadequate</a:t>
            </a:r>
            <a:r>
              <a:rPr lang="en-US" dirty="0" smtClean="0"/>
              <a:t>.</a:t>
            </a:r>
          </a:p>
          <a:p>
            <a:r>
              <a:rPr lang="en-US" dirty="0" smtClean="0"/>
              <a:t>Matthew 7:1-5 When </a:t>
            </a:r>
            <a:r>
              <a:rPr lang="en-US" dirty="0"/>
              <a:t>He said not to judge, His point was that hypocritical judgment is wrong, not that all judgment is wrong. </a:t>
            </a:r>
            <a:endParaRPr lang="en-US" dirty="0" smtClean="0"/>
          </a:p>
          <a:p>
            <a:r>
              <a:rPr lang="en-US" dirty="0" smtClean="0"/>
              <a:t>Just </a:t>
            </a:r>
            <a:r>
              <a:rPr lang="en-US" dirty="0"/>
              <a:t>because a man with a log sticking out of his eye is poorly equipped to remove dust from the eye of another does not mean dust in the eye should be left there</a:t>
            </a:r>
            <a:r>
              <a:rPr lang="en-US" dirty="0" smtClean="0"/>
              <a:t>.</a:t>
            </a:r>
          </a:p>
          <a:p>
            <a:r>
              <a:rPr lang="en-US" dirty="0" smtClean="0"/>
              <a:t>Proverbs 12:1 The </a:t>
            </a:r>
            <a:r>
              <a:rPr lang="en-US" dirty="0"/>
              <a:t>Holy Spirit inspired the word “stupid” to describe one who hates to be corrected</a:t>
            </a:r>
            <a:r>
              <a:rPr lang="en-US" dirty="0" smtClean="0"/>
              <a:t>.</a:t>
            </a:r>
          </a:p>
          <a:p>
            <a:r>
              <a:rPr lang="en-US" dirty="0" smtClean="0"/>
              <a:t>Proverbs 3:11-12 Correction </a:t>
            </a:r>
            <a:r>
              <a:rPr lang="en-US" dirty="0"/>
              <a:t>derives from love.  </a:t>
            </a:r>
            <a:endParaRPr lang="en-US" dirty="0" smtClean="0"/>
          </a:p>
          <a:p>
            <a:r>
              <a:rPr lang="en-US" dirty="0" smtClean="0"/>
              <a:t>It </a:t>
            </a:r>
            <a:r>
              <a:rPr lang="en-US" dirty="0"/>
              <a:t>is the easy course to overlook one’s sin just to get along.  </a:t>
            </a:r>
            <a:endParaRPr lang="en-US" dirty="0" smtClean="0"/>
          </a:p>
          <a:p>
            <a:r>
              <a:rPr lang="en-US" dirty="0" smtClean="0"/>
              <a:t>It </a:t>
            </a:r>
            <a:r>
              <a:rPr lang="en-US" dirty="0"/>
              <a:t>takes loving courage, however, to make the sometimes heart wrenching decision, following sleepless nights, to confront another about the behavior that will cost </a:t>
            </a:r>
            <a:r>
              <a:rPr lang="en-US" dirty="0" smtClean="0"/>
              <a:t>his/her </a:t>
            </a:r>
            <a:r>
              <a:rPr lang="en-US" dirty="0"/>
              <a:t>soul</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25377644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WOE TO THOSE WHO CALL OBEDIENCE “LEGALISM”</a:t>
            </a:r>
            <a:endParaRPr lang="en-US" dirty="0"/>
          </a:p>
        </p:txBody>
      </p:sp>
      <p:sp>
        <p:nvSpPr>
          <p:cNvPr id="3" name="Content Placeholder 2"/>
          <p:cNvSpPr>
            <a:spLocks noGrp="1"/>
          </p:cNvSpPr>
          <p:nvPr>
            <p:ph idx="1"/>
          </p:nvPr>
        </p:nvSpPr>
        <p:spPr>
          <a:xfrm>
            <a:off x="76200" y="1600200"/>
            <a:ext cx="8991600" cy="5105400"/>
          </a:xfrm>
        </p:spPr>
        <p:txBody>
          <a:bodyPr>
            <a:noAutofit/>
          </a:bodyPr>
          <a:lstStyle/>
          <a:p>
            <a:r>
              <a:rPr lang="en-US" sz="2400" dirty="0" smtClean="0"/>
              <a:t>Those </a:t>
            </a:r>
            <a:r>
              <a:rPr lang="en-US" sz="2400" dirty="0"/>
              <a:t>who take seriously the commands of the Lord are often called legalists, as if keeping the law is somehow a bad thing.  </a:t>
            </a:r>
            <a:endParaRPr lang="en-US" sz="2400" dirty="0" smtClean="0"/>
          </a:p>
          <a:p>
            <a:r>
              <a:rPr lang="en-US" sz="2400" dirty="0" smtClean="0"/>
              <a:t>These </a:t>
            </a:r>
            <a:r>
              <a:rPr lang="en-US" sz="2400" dirty="0"/>
              <a:t>suppose that because Christians are now under grace, there is no law</a:t>
            </a:r>
            <a:r>
              <a:rPr lang="en-US" sz="2400" dirty="0" smtClean="0"/>
              <a:t>.</a:t>
            </a:r>
          </a:p>
          <a:p>
            <a:r>
              <a:rPr lang="en-US" sz="2400" dirty="0" smtClean="0"/>
              <a:t>Romans 4:15 The </a:t>
            </a:r>
            <a:r>
              <a:rPr lang="en-US" sz="2400" dirty="0"/>
              <a:t>existence of sin, which is what transgression is, proves the existence of law</a:t>
            </a:r>
            <a:r>
              <a:rPr lang="en-US" sz="2400" dirty="0" smtClean="0"/>
              <a:t>.</a:t>
            </a:r>
          </a:p>
          <a:p>
            <a:r>
              <a:rPr lang="en-US" sz="2400" dirty="0" smtClean="0"/>
              <a:t>1st </a:t>
            </a:r>
            <a:r>
              <a:rPr lang="en-US" sz="2400" dirty="0"/>
              <a:t>Corinthians 9:21; Galatians 6:2; James 1:25; </a:t>
            </a:r>
            <a:r>
              <a:rPr lang="en-US" sz="2400" dirty="0" smtClean="0"/>
              <a:t>2:8 Just </a:t>
            </a:r>
            <a:r>
              <a:rPr lang="en-US" sz="2400" dirty="0"/>
              <a:t>because the Law of Moses has been removed does not mean there remains no law.  </a:t>
            </a:r>
            <a:endParaRPr lang="en-US" sz="2400" dirty="0" smtClean="0"/>
          </a:p>
          <a:p>
            <a:r>
              <a:rPr lang="en-US" sz="2400" dirty="0" smtClean="0"/>
              <a:t>The </a:t>
            </a:r>
            <a:r>
              <a:rPr lang="en-US" sz="2400" dirty="0"/>
              <a:t>Law of Christ is very much in effect</a:t>
            </a:r>
            <a:r>
              <a:rPr lang="en-US" sz="2400" dirty="0" smtClean="0"/>
              <a:t>.</a:t>
            </a:r>
          </a:p>
          <a:p>
            <a:r>
              <a:rPr lang="en-US" sz="2400" dirty="0" smtClean="0"/>
              <a:t>Hebrews </a:t>
            </a:r>
            <a:r>
              <a:rPr lang="en-US" sz="2400" dirty="0"/>
              <a:t>5:9; Colossians </a:t>
            </a:r>
            <a:r>
              <a:rPr lang="en-US" sz="2400" dirty="0" smtClean="0"/>
              <a:t>3:6 John 3:36 Jesus </a:t>
            </a:r>
            <a:r>
              <a:rPr lang="en-US" sz="2400" dirty="0"/>
              <a:t>saves the obedient, but the disobedient will be punished.</a:t>
            </a:r>
            <a:br>
              <a:rPr lang="en-US" sz="2400" dirty="0"/>
            </a:br>
            <a:endParaRPr lang="en-US" sz="2400" dirty="0"/>
          </a:p>
        </p:txBody>
      </p:sp>
    </p:spTree>
    <p:extLst>
      <p:ext uri="{BB962C8B-B14F-4D97-AF65-F5344CB8AC3E}">
        <p14:creationId xmlns:p14="http://schemas.microsoft.com/office/powerpoint/2010/main" val="278556970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could add so many more things here.</a:t>
            </a:r>
          </a:p>
          <a:p>
            <a:r>
              <a:rPr lang="en-US" dirty="0" smtClean="0"/>
              <a:t>Everywhere we look, things of God and the Bible are ridiculed, while sin is glorified.</a:t>
            </a:r>
          </a:p>
          <a:p>
            <a:r>
              <a:rPr lang="en-US" dirty="0" smtClean="0"/>
              <a:t>Our world is definitely out of whack.</a:t>
            </a:r>
          </a:p>
          <a:p>
            <a:r>
              <a:rPr lang="en-US" dirty="0" smtClean="0"/>
              <a:t>Yet we must be careful to recognize what is good and hold on to it.</a:t>
            </a:r>
            <a:endParaRPr lang="en-US" dirty="0"/>
          </a:p>
        </p:txBody>
      </p:sp>
    </p:spTree>
    <p:extLst>
      <p:ext uri="{BB962C8B-B14F-4D97-AF65-F5344CB8AC3E}">
        <p14:creationId xmlns:p14="http://schemas.microsoft.com/office/powerpoint/2010/main" val="42888707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52400" y="1600200"/>
            <a:ext cx="8915400" cy="5029200"/>
          </a:xfrm>
        </p:spPr>
        <p:txBody>
          <a:bodyPr>
            <a:normAutofit fontScale="92500"/>
          </a:bodyPr>
          <a:lstStyle/>
          <a:p>
            <a:r>
              <a:rPr lang="en-US" dirty="0"/>
              <a:t>Choosing darkness over light, the world has chosen to identify sin as good, while denigrating righteousness</a:t>
            </a:r>
            <a:r>
              <a:rPr lang="en-US" dirty="0" smtClean="0"/>
              <a:t>.</a:t>
            </a:r>
          </a:p>
          <a:p>
            <a:r>
              <a:rPr lang="en-US" dirty="0" smtClean="0"/>
              <a:t>Proverbs 17:15 “He who mocks the poor reproaches his Maker; He who rejoices at calamity will not go unpunished”.</a:t>
            </a:r>
          </a:p>
          <a:p>
            <a:r>
              <a:rPr lang="en-US" dirty="0" smtClean="0"/>
              <a:t>It </a:t>
            </a:r>
            <a:r>
              <a:rPr lang="en-US" dirty="0"/>
              <a:t>is woeful and abominable to justify wickedness and condemn justice</a:t>
            </a:r>
            <a:r>
              <a:rPr lang="en-US" dirty="0" smtClean="0"/>
              <a:t>.</a:t>
            </a:r>
          </a:p>
          <a:p>
            <a:r>
              <a:rPr lang="en-US" dirty="0" smtClean="0"/>
              <a:t>So messed up when criminals have rights and law abiding citizens continue to have their rights removed.</a:t>
            </a:r>
            <a:r>
              <a:rPr lang="en-US" dirty="0"/>
              <a:t/>
            </a:r>
            <a:br>
              <a:rPr lang="en-US" dirty="0"/>
            </a:br>
            <a:endParaRPr lang="en-US" dirty="0"/>
          </a:p>
        </p:txBody>
      </p:sp>
    </p:spTree>
    <p:extLst>
      <p:ext uri="{BB962C8B-B14F-4D97-AF65-F5344CB8AC3E}">
        <p14:creationId xmlns:p14="http://schemas.microsoft.com/office/powerpoint/2010/main" val="225617180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WOE TO THOSE WHO CALL INFANTICIDE “CHOICE”</a:t>
            </a:r>
            <a:endParaRPr lang="en-US" dirty="0"/>
          </a:p>
        </p:txBody>
      </p:sp>
      <p:sp>
        <p:nvSpPr>
          <p:cNvPr id="3" name="Content Placeholder 2"/>
          <p:cNvSpPr>
            <a:spLocks noGrp="1"/>
          </p:cNvSpPr>
          <p:nvPr>
            <p:ph idx="1"/>
          </p:nvPr>
        </p:nvSpPr>
        <p:spPr>
          <a:xfrm>
            <a:off x="76200" y="1447800"/>
            <a:ext cx="8991600" cy="5257800"/>
          </a:xfrm>
        </p:spPr>
        <p:txBody>
          <a:bodyPr>
            <a:normAutofit fontScale="70000" lnSpcReduction="20000"/>
          </a:bodyPr>
          <a:lstStyle/>
          <a:p>
            <a:r>
              <a:rPr lang="en-US" sz="3400" dirty="0" smtClean="0"/>
              <a:t>Regarding </a:t>
            </a:r>
            <a:r>
              <a:rPr lang="en-US" sz="3400" dirty="0"/>
              <a:t>a thing as “choice” tends to imply objective equality among the available choices.  </a:t>
            </a:r>
            <a:endParaRPr lang="en-US" sz="3400" dirty="0" smtClean="0"/>
          </a:p>
          <a:p>
            <a:r>
              <a:rPr lang="en-US" sz="3400" dirty="0" smtClean="0"/>
              <a:t>Baskin </a:t>
            </a:r>
            <a:r>
              <a:rPr lang="en-US" sz="3400" dirty="0"/>
              <a:t>Robbins offers up 31 flavors; </a:t>
            </a:r>
            <a:r>
              <a:rPr lang="en-US" sz="3400" dirty="0" smtClean="0"/>
              <a:t>now that is a choice.</a:t>
            </a:r>
          </a:p>
          <a:p>
            <a:r>
              <a:rPr lang="en-US" sz="3400" dirty="0" smtClean="0"/>
              <a:t>Describing </a:t>
            </a:r>
            <a:r>
              <a:rPr lang="en-US" sz="3400" dirty="0"/>
              <a:t>an act that ends the life of a child as “choice” suggests there are no moral implications attending that choice, but nothing could be further from the truth</a:t>
            </a:r>
            <a:r>
              <a:rPr lang="en-US" sz="3400" dirty="0" smtClean="0"/>
              <a:t>.</a:t>
            </a:r>
          </a:p>
          <a:p>
            <a:r>
              <a:rPr lang="en-US" sz="3400" dirty="0" smtClean="0"/>
              <a:t>Psalm 139:13-14</a:t>
            </a:r>
          </a:p>
          <a:p>
            <a:r>
              <a:rPr lang="en-US" sz="3400" dirty="0" smtClean="0"/>
              <a:t>The </a:t>
            </a:r>
            <a:r>
              <a:rPr lang="en-US" sz="3400" dirty="0"/>
              <a:t>development of the child in the womb is the marvelous work of God, deserving of praise, not termination</a:t>
            </a:r>
            <a:r>
              <a:rPr lang="en-US" sz="3400" dirty="0" smtClean="0"/>
              <a:t>.</a:t>
            </a:r>
          </a:p>
          <a:p>
            <a:r>
              <a:rPr lang="en-US" sz="3400" dirty="0" smtClean="0"/>
              <a:t>Proverbs 6:17 “Hands </a:t>
            </a:r>
            <a:r>
              <a:rPr lang="en-US" sz="3400" dirty="0"/>
              <a:t>that shed innocent blood” are hated by God</a:t>
            </a:r>
            <a:r>
              <a:rPr lang="en-US" sz="3400" dirty="0" smtClean="0"/>
              <a:t>.</a:t>
            </a:r>
          </a:p>
          <a:p>
            <a:r>
              <a:rPr lang="en-US" sz="3400" dirty="0" smtClean="0"/>
              <a:t>Exodus 21:22-25 The </a:t>
            </a:r>
            <a:r>
              <a:rPr lang="en-US" sz="3400" dirty="0"/>
              <a:t>Old Testament provided for the execution of one who accidentally killed a child in utero, indicating that God regards the unborn life as equally precious as the lives of every other human.</a:t>
            </a:r>
            <a:r>
              <a:rPr lang="en-US" dirty="0"/>
              <a:t/>
            </a:r>
            <a:br>
              <a:rPr lang="en-US" dirty="0"/>
            </a:br>
            <a:endParaRPr lang="en-US" dirty="0"/>
          </a:p>
        </p:txBody>
      </p:sp>
    </p:spTree>
    <p:extLst>
      <p:ext uri="{BB962C8B-B14F-4D97-AF65-F5344CB8AC3E}">
        <p14:creationId xmlns:p14="http://schemas.microsoft.com/office/powerpoint/2010/main" val="352726896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WOE TO THOSE WHO CALL HOMOSEXUALITY “GAY”</a:t>
            </a:r>
            <a:endParaRPr lang="en-US" dirty="0"/>
          </a:p>
        </p:txBody>
      </p:sp>
      <p:sp>
        <p:nvSpPr>
          <p:cNvPr id="3" name="Content Placeholder 2"/>
          <p:cNvSpPr>
            <a:spLocks noGrp="1"/>
          </p:cNvSpPr>
          <p:nvPr>
            <p:ph idx="1"/>
          </p:nvPr>
        </p:nvSpPr>
        <p:spPr>
          <a:xfrm>
            <a:off x="76200" y="1600200"/>
            <a:ext cx="8991600" cy="5105400"/>
          </a:xfrm>
        </p:spPr>
        <p:txBody>
          <a:bodyPr>
            <a:normAutofit fontScale="55000" lnSpcReduction="20000"/>
          </a:bodyPr>
          <a:lstStyle/>
          <a:p>
            <a:r>
              <a:rPr lang="en-US" sz="4500" dirty="0" smtClean="0"/>
              <a:t>“</a:t>
            </a:r>
            <a:r>
              <a:rPr lang="en-US" sz="4500" dirty="0"/>
              <a:t>Gay” previously meant “happy”.  </a:t>
            </a:r>
            <a:endParaRPr lang="en-US" sz="4500" dirty="0" smtClean="0"/>
          </a:p>
          <a:p>
            <a:r>
              <a:rPr lang="en-US" sz="4500" dirty="0" smtClean="0"/>
              <a:t>Kids </a:t>
            </a:r>
            <a:r>
              <a:rPr lang="en-US" sz="4500" dirty="0"/>
              <a:t>could sing the Flintstones theme song without the perception of double entendre.  </a:t>
            </a:r>
            <a:endParaRPr lang="en-US" sz="4500" dirty="0" smtClean="0"/>
          </a:p>
          <a:p>
            <a:r>
              <a:rPr lang="en-US" sz="4500" dirty="0" smtClean="0"/>
              <a:t>For </a:t>
            </a:r>
            <a:r>
              <a:rPr lang="en-US" sz="4500" dirty="0"/>
              <a:t>the past few decades, however, that term has been coopted by perverts attempting to justify their sinful lifestyles</a:t>
            </a:r>
            <a:r>
              <a:rPr lang="en-US" sz="4500" dirty="0" smtClean="0"/>
              <a:t>.</a:t>
            </a:r>
          </a:p>
          <a:p>
            <a:r>
              <a:rPr lang="en-US" sz="4500" dirty="0" smtClean="0"/>
              <a:t>Jude </a:t>
            </a:r>
            <a:r>
              <a:rPr lang="en-US" sz="4500" dirty="0"/>
              <a:t>5-7; Genesis </a:t>
            </a:r>
            <a:r>
              <a:rPr lang="en-US" sz="4500" dirty="0" smtClean="0"/>
              <a:t>19:4-5 The </a:t>
            </a:r>
            <a:r>
              <a:rPr lang="en-US" sz="4500" dirty="0"/>
              <a:t>people of Sodom are still burning because of the strange flesh they pursued</a:t>
            </a:r>
            <a:r>
              <a:rPr lang="en-US" sz="4500" dirty="0" smtClean="0"/>
              <a:t>.</a:t>
            </a:r>
          </a:p>
          <a:p>
            <a:r>
              <a:rPr lang="en-US" sz="4500" dirty="0" smtClean="0"/>
              <a:t>Romans 1:20-27 God </a:t>
            </a:r>
            <a:r>
              <a:rPr lang="en-US" sz="4500" dirty="0"/>
              <a:t>perceives homosexuality as unnatural, whether practiced by men or women</a:t>
            </a:r>
            <a:r>
              <a:rPr lang="en-US" sz="4500" dirty="0" smtClean="0"/>
              <a:t>.</a:t>
            </a:r>
          </a:p>
          <a:p>
            <a:r>
              <a:rPr lang="en-US" sz="4500" dirty="0" smtClean="0"/>
              <a:t>1st </a:t>
            </a:r>
            <a:r>
              <a:rPr lang="en-US" sz="4500" dirty="0"/>
              <a:t>Corinthians </a:t>
            </a:r>
            <a:r>
              <a:rPr lang="en-US" sz="4500" dirty="0" smtClean="0"/>
              <a:t>6:9-11 Homosexuality </a:t>
            </a:r>
            <a:r>
              <a:rPr lang="en-US" sz="4500" dirty="0"/>
              <a:t>will keep one out of heaven, but people can change!  It’s not genetic.</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1767885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WOE TO THOSE WHO CALL FORNICATION “LOVE”</a:t>
            </a:r>
            <a:endParaRPr lang="en-US" dirty="0"/>
          </a:p>
        </p:txBody>
      </p:sp>
      <p:sp>
        <p:nvSpPr>
          <p:cNvPr id="3" name="Content Placeholder 2"/>
          <p:cNvSpPr>
            <a:spLocks noGrp="1"/>
          </p:cNvSpPr>
          <p:nvPr>
            <p:ph idx="1"/>
          </p:nvPr>
        </p:nvSpPr>
        <p:spPr>
          <a:xfrm>
            <a:off x="76200" y="1600200"/>
            <a:ext cx="8991600" cy="5105400"/>
          </a:xfrm>
        </p:spPr>
        <p:txBody>
          <a:bodyPr>
            <a:normAutofit fontScale="92500" lnSpcReduction="20000"/>
          </a:bodyPr>
          <a:lstStyle/>
          <a:p>
            <a:r>
              <a:rPr lang="en-US" dirty="0" smtClean="0"/>
              <a:t>Unmarried </a:t>
            </a:r>
            <a:r>
              <a:rPr lang="en-US" dirty="0"/>
              <a:t>people have sex and call it “lovemaking”, but there is no love in dragging another soul to hell with you</a:t>
            </a:r>
            <a:r>
              <a:rPr lang="en-US" dirty="0" smtClean="0"/>
              <a:t>.</a:t>
            </a:r>
          </a:p>
          <a:p>
            <a:r>
              <a:rPr lang="en-US" dirty="0" smtClean="0"/>
              <a:t>1st </a:t>
            </a:r>
            <a:r>
              <a:rPr lang="en-US" dirty="0"/>
              <a:t>Corinthians </a:t>
            </a:r>
            <a:r>
              <a:rPr lang="en-US" dirty="0" smtClean="0"/>
              <a:t>6:18-20 Sexual </a:t>
            </a:r>
            <a:r>
              <a:rPr lang="en-US" dirty="0"/>
              <a:t>immorality must be fled from.  </a:t>
            </a:r>
            <a:endParaRPr lang="en-US" dirty="0" smtClean="0"/>
          </a:p>
          <a:p>
            <a:r>
              <a:rPr lang="en-US" dirty="0" smtClean="0"/>
              <a:t>When </a:t>
            </a:r>
            <a:r>
              <a:rPr lang="en-US" dirty="0"/>
              <a:t>the temptation arises, the godly will run away from fornication, like Joseph ran from Potiphar’s wife</a:t>
            </a:r>
            <a:r>
              <a:rPr lang="en-US" dirty="0" smtClean="0"/>
              <a:t>.</a:t>
            </a:r>
          </a:p>
          <a:p>
            <a:r>
              <a:rPr lang="en-US" dirty="0" smtClean="0"/>
              <a:t>1st </a:t>
            </a:r>
            <a:r>
              <a:rPr lang="en-US" dirty="0"/>
              <a:t>Thessalonians </a:t>
            </a:r>
            <a:r>
              <a:rPr lang="en-US" dirty="0" smtClean="0"/>
              <a:t>4:3-8 It </a:t>
            </a:r>
            <a:r>
              <a:rPr lang="en-US" dirty="0"/>
              <a:t>is God’s will and man’s sanctification to practice abstinence</a:t>
            </a:r>
            <a:r>
              <a:rPr lang="en-US" dirty="0" smtClean="0"/>
              <a:t>.</a:t>
            </a:r>
          </a:p>
          <a:p>
            <a:r>
              <a:rPr lang="en-US" dirty="0" smtClean="0"/>
              <a:t>Hebrews 13:4 God </a:t>
            </a:r>
            <a:r>
              <a:rPr lang="en-US" dirty="0"/>
              <a:t>does approve of sex.  </a:t>
            </a:r>
            <a:endParaRPr lang="en-US" dirty="0" smtClean="0"/>
          </a:p>
          <a:p>
            <a:r>
              <a:rPr lang="en-US" dirty="0" smtClean="0"/>
              <a:t>Marriage </a:t>
            </a:r>
            <a:r>
              <a:rPr lang="en-US" dirty="0"/>
              <a:t>is the only appropriate outlet for that need.  </a:t>
            </a:r>
            <a:endParaRPr lang="en-US" dirty="0" smtClean="0"/>
          </a:p>
          <a:p>
            <a:r>
              <a:rPr lang="en-US" dirty="0" smtClean="0"/>
              <a:t>All </a:t>
            </a:r>
            <a:r>
              <a:rPr lang="en-US" dirty="0"/>
              <a:t>other sex is condemned.</a:t>
            </a:r>
          </a:p>
        </p:txBody>
      </p:sp>
    </p:spTree>
    <p:extLst>
      <p:ext uri="{BB962C8B-B14F-4D97-AF65-F5344CB8AC3E}">
        <p14:creationId xmlns:p14="http://schemas.microsoft.com/office/powerpoint/2010/main" val="19072536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r>
              <a:rPr lang="en-US" sz="3600" dirty="0" smtClean="0"/>
              <a:t>WOE TO THOSE WHO CALL DENS OF LEWDNESS AND LUST “GENTLEMEN’S CLUBS”</a:t>
            </a:r>
            <a:endParaRPr lang="en-US" sz="3600" dirty="0"/>
          </a:p>
        </p:txBody>
      </p:sp>
      <p:sp>
        <p:nvSpPr>
          <p:cNvPr id="3" name="Content Placeholder 2"/>
          <p:cNvSpPr>
            <a:spLocks noGrp="1"/>
          </p:cNvSpPr>
          <p:nvPr>
            <p:ph idx="1"/>
          </p:nvPr>
        </p:nvSpPr>
        <p:spPr>
          <a:xfrm>
            <a:off x="76200" y="1371600"/>
            <a:ext cx="8991600" cy="5410200"/>
          </a:xfrm>
        </p:spPr>
        <p:txBody>
          <a:bodyPr>
            <a:normAutofit fontScale="77500" lnSpcReduction="20000"/>
          </a:bodyPr>
          <a:lstStyle/>
          <a:p>
            <a:r>
              <a:rPr lang="en-US" dirty="0" smtClean="0"/>
              <a:t>In </a:t>
            </a:r>
            <a:r>
              <a:rPr lang="en-US" dirty="0"/>
              <a:t>a reasonable world, the phrase “gentleman’s club” should bring to mind leather armchairs, mahogany side tables, and floor to ceiling shelves of books, with men wearing bow ties and monocles sitting around discussing art, literature, and philosophy.  </a:t>
            </a:r>
            <a:endParaRPr lang="en-US" dirty="0" smtClean="0"/>
          </a:p>
          <a:p>
            <a:r>
              <a:rPr lang="en-US" dirty="0" smtClean="0"/>
              <a:t>Unfortunately</a:t>
            </a:r>
            <a:r>
              <a:rPr lang="en-US" dirty="0"/>
              <a:t>, as half the billboards in Las Vegas indicate, what is meant by the phrase is a strip club in which naked or nearly naked women straddle vertical poles or gyrate in the laps of men</a:t>
            </a:r>
            <a:r>
              <a:rPr lang="en-US" dirty="0" smtClean="0"/>
              <a:t>.</a:t>
            </a:r>
          </a:p>
          <a:p>
            <a:r>
              <a:rPr lang="en-US" dirty="0" smtClean="0"/>
              <a:t>Matthew 5:27-30 Lustful </a:t>
            </a:r>
            <a:r>
              <a:rPr lang="en-US" dirty="0"/>
              <a:t>thoughts are as wicked as adulterous actions, according to Jesus.  </a:t>
            </a:r>
            <a:endParaRPr lang="en-US" dirty="0" smtClean="0"/>
          </a:p>
          <a:p>
            <a:r>
              <a:rPr lang="en-US" dirty="0" smtClean="0"/>
              <a:t>The men (and women)  </a:t>
            </a:r>
            <a:r>
              <a:rPr lang="en-US" dirty="0"/>
              <a:t>who watch strippers are sinning</a:t>
            </a:r>
            <a:r>
              <a:rPr lang="en-US" dirty="0" smtClean="0"/>
              <a:t>.</a:t>
            </a:r>
          </a:p>
          <a:p>
            <a:r>
              <a:rPr lang="en-US" dirty="0" smtClean="0"/>
              <a:t>Romans 13:13 An </a:t>
            </a:r>
            <a:r>
              <a:rPr lang="en-US" dirty="0"/>
              <a:t>associated, but distinct sin from lust is lewdness, which characterizes the dancing of the performers.  </a:t>
            </a:r>
            <a:endParaRPr lang="en-US" dirty="0" smtClean="0"/>
          </a:p>
          <a:p>
            <a:r>
              <a:rPr lang="en-US" dirty="0" smtClean="0"/>
              <a:t>The </a:t>
            </a:r>
            <a:r>
              <a:rPr lang="en-US" dirty="0"/>
              <a:t>women </a:t>
            </a:r>
            <a:r>
              <a:rPr lang="en-US" dirty="0" smtClean="0"/>
              <a:t>(and men) who </a:t>
            </a:r>
            <a:r>
              <a:rPr lang="en-US" dirty="0"/>
              <a:t>strip are sinning.</a:t>
            </a:r>
            <a:br>
              <a:rPr lang="en-US" dirty="0"/>
            </a:br>
            <a:endParaRPr lang="en-US" dirty="0"/>
          </a:p>
        </p:txBody>
      </p:sp>
    </p:spTree>
    <p:extLst>
      <p:ext uri="{BB962C8B-B14F-4D97-AF65-F5344CB8AC3E}">
        <p14:creationId xmlns:p14="http://schemas.microsoft.com/office/powerpoint/2010/main" val="24355846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WOE TO THOSE WHO CALL PROFANITY “ADULT LANGUAGE”</a:t>
            </a:r>
            <a:endParaRPr lang="en-US" dirty="0"/>
          </a:p>
        </p:txBody>
      </p:sp>
      <p:sp>
        <p:nvSpPr>
          <p:cNvPr id="3" name="Content Placeholder 2"/>
          <p:cNvSpPr>
            <a:spLocks noGrp="1"/>
          </p:cNvSpPr>
          <p:nvPr>
            <p:ph idx="1"/>
          </p:nvPr>
        </p:nvSpPr>
        <p:spPr>
          <a:xfrm>
            <a:off x="76200" y="1371600"/>
            <a:ext cx="9067800" cy="5334000"/>
          </a:xfrm>
        </p:spPr>
        <p:txBody>
          <a:bodyPr>
            <a:normAutofit fontScale="92500" lnSpcReduction="10000"/>
          </a:bodyPr>
          <a:lstStyle/>
          <a:p>
            <a:r>
              <a:rPr lang="en-US" dirty="0" smtClean="0"/>
              <a:t>By </a:t>
            </a:r>
            <a:r>
              <a:rPr lang="en-US" dirty="0"/>
              <a:t>referring to vulgar speech as “adult” it is implied that children ought to grow into it, learning how to cuss as they grow older, but there is nothing mature, in the least, about talking like that</a:t>
            </a:r>
            <a:r>
              <a:rPr lang="en-US" dirty="0" smtClean="0"/>
              <a:t>.</a:t>
            </a:r>
          </a:p>
          <a:p>
            <a:r>
              <a:rPr lang="en-US" dirty="0" smtClean="0"/>
              <a:t>Colossians 3:8 “Filthy </a:t>
            </a:r>
            <a:r>
              <a:rPr lang="en-US" dirty="0"/>
              <a:t>language” must be “put off” because it is inconsistent with the life of one who has been raised with Christ (1-3</a:t>
            </a:r>
            <a:r>
              <a:rPr lang="en-US" dirty="0" smtClean="0"/>
              <a:t>).</a:t>
            </a:r>
          </a:p>
          <a:p>
            <a:r>
              <a:rPr lang="en-US" dirty="0" smtClean="0"/>
              <a:t>Ephesians </a:t>
            </a:r>
            <a:r>
              <a:rPr lang="en-US" dirty="0"/>
              <a:t>4:29; </a:t>
            </a:r>
            <a:r>
              <a:rPr lang="en-US" dirty="0" smtClean="0"/>
              <a:t>5:4 A </a:t>
            </a:r>
            <a:r>
              <a:rPr lang="en-US" dirty="0"/>
              <a:t>“corrupt word” cannot impart “necessary edification”, and “coarse jesting” is “not fitting</a:t>
            </a:r>
            <a:r>
              <a:rPr lang="en-US" dirty="0" smtClean="0"/>
              <a:t>”.</a:t>
            </a:r>
          </a:p>
          <a:p>
            <a:r>
              <a:rPr lang="en-US" dirty="0" smtClean="0"/>
              <a:t>James 3:2-12 We </a:t>
            </a:r>
            <a:r>
              <a:rPr lang="en-US" dirty="0"/>
              <a:t>must learn to control our tongues.</a:t>
            </a:r>
            <a:br>
              <a:rPr lang="en-US" dirty="0"/>
            </a:br>
            <a:endParaRPr lang="en-US" dirty="0"/>
          </a:p>
        </p:txBody>
      </p:sp>
    </p:spTree>
    <p:extLst>
      <p:ext uri="{BB962C8B-B14F-4D97-AF65-F5344CB8AC3E}">
        <p14:creationId xmlns:p14="http://schemas.microsoft.com/office/powerpoint/2010/main" val="345240729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WOE TO THOSE WHO CALL ENABLING LAZINESS “WELFARE”</a:t>
            </a:r>
            <a:endParaRPr lang="en-US" dirty="0"/>
          </a:p>
        </p:txBody>
      </p:sp>
      <p:sp>
        <p:nvSpPr>
          <p:cNvPr id="3" name="Content Placeholder 2"/>
          <p:cNvSpPr>
            <a:spLocks noGrp="1"/>
          </p:cNvSpPr>
          <p:nvPr>
            <p:ph idx="1"/>
          </p:nvPr>
        </p:nvSpPr>
        <p:spPr>
          <a:xfrm>
            <a:off x="76200" y="1600200"/>
            <a:ext cx="8991600" cy="5105400"/>
          </a:xfrm>
        </p:spPr>
        <p:txBody>
          <a:bodyPr>
            <a:normAutofit fontScale="92500" lnSpcReduction="20000"/>
          </a:bodyPr>
          <a:lstStyle/>
          <a:p>
            <a:r>
              <a:rPr lang="en-US" dirty="0" smtClean="0"/>
              <a:t>There </a:t>
            </a:r>
            <a:r>
              <a:rPr lang="en-US" dirty="0"/>
              <a:t>is nothing either well or fair about confiscating the earnings of one party and transferring them to another who will not work</a:t>
            </a:r>
            <a:r>
              <a:rPr lang="en-US" dirty="0" smtClean="0"/>
              <a:t>.</a:t>
            </a:r>
          </a:p>
          <a:p>
            <a:r>
              <a:rPr lang="en-US" dirty="0" smtClean="0"/>
              <a:t>2nd </a:t>
            </a:r>
            <a:r>
              <a:rPr lang="en-US" dirty="0"/>
              <a:t>Thessalonians 3:10; Proverbs </a:t>
            </a:r>
            <a:r>
              <a:rPr lang="en-US" dirty="0" smtClean="0"/>
              <a:t>16:26  Those </a:t>
            </a:r>
            <a:r>
              <a:rPr lang="en-US" dirty="0"/>
              <a:t>who will not work do not deserve to eat</a:t>
            </a:r>
            <a:r>
              <a:rPr lang="en-US" dirty="0" smtClean="0"/>
              <a:t>.</a:t>
            </a:r>
          </a:p>
          <a:p>
            <a:r>
              <a:rPr lang="en-US" dirty="0" smtClean="0"/>
              <a:t>Ephesians 4:28 Those </a:t>
            </a:r>
            <a:r>
              <a:rPr lang="en-US" dirty="0"/>
              <a:t>who are working should be considerate of those unable</a:t>
            </a:r>
            <a:r>
              <a:rPr lang="en-US" dirty="0" smtClean="0"/>
              <a:t>.</a:t>
            </a:r>
          </a:p>
          <a:p>
            <a:r>
              <a:rPr lang="en-US" dirty="0" smtClean="0"/>
              <a:t>Acts </a:t>
            </a:r>
            <a:r>
              <a:rPr lang="en-US" dirty="0"/>
              <a:t>2:44-45; 4:32, 34-35</a:t>
            </a:r>
            <a:br>
              <a:rPr lang="en-US" dirty="0"/>
            </a:br>
            <a:r>
              <a:rPr lang="en-US" dirty="0"/>
              <a:t>Where there is a collective sharing, it is among “believers”, that is – in the church, not a political jurisdiction within geographic boundaries.</a:t>
            </a:r>
            <a:br>
              <a:rPr lang="en-US" dirty="0"/>
            </a:br>
            <a:endParaRPr lang="en-US" dirty="0"/>
          </a:p>
        </p:txBody>
      </p:sp>
    </p:spTree>
    <p:extLst>
      <p:ext uri="{BB962C8B-B14F-4D97-AF65-F5344CB8AC3E}">
        <p14:creationId xmlns:p14="http://schemas.microsoft.com/office/powerpoint/2010/main" val="17803389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WOE TO THOSE WHO CALL THE APPROVAL OF SIN “TOLERANCE”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sinners of this generation demand their behavior be accepted and celebrated, accusing those who do not do so of harming them in some way</a:t>
            </a:r>
            <a:r>
              <a:rPr lang="en-US" dirty="0" smtClean="0"/>
              <a:t>.</a:t>
            </a:r>
          </a:p>
          <a:p>
            <a:r>
              <a:rPr lang="en-US" dirty="0" smtClean="0"/>
              <a:t>Romans 1:32 The </a:t>
            </a:r>
            <a:r>
              <a:rPr lang="en-US" dirty="0"/>
              <a:t>apostle Paul strongly implied that those who approve of evildoers are as guilty as the evildoers</a:t>
            </a:r>
            <a:r>
              <a:rPr lang="en-US" dirty="0" smtClean="0"/>
              <a:t>.</a:t>
            </a:r>
          </a:p>
          <a:p>
            <a:r>
              <a:rPr lang="en-US" dirty="0" smtClean="0"/>
              <a:t>Proverbs 28:4 The </a:t>
            </a:r>
            <a:r>
              <a:rPr lang="en-US" dirty="0"/>
              <a:t>wicked are praised by </a:t>
            </a:r>
            <a:r>
              <a:rPr lang="en-US" dirty="0" err="1"/>
              <a:t>forsakers</a:t>
            </a:r>
            <a:r>
              <a:rPr lang="en-US" dirty="0"/>
              <a:t>.  </a:t>
            </a:r>
            <a:endParaRPr lang="en-US" dirty="0" smtClean="0"/>
          </a:p>
          <a:p>
            <a:r>
              <a:rPr lang="en-US" dirty="0" smtClean="0"/>
              <a:t>If </a:t>
            </a:r>
            <a:r>
              <a:rPr lang="en-US" dirty="0"/>
              <a:t>we intend to keep the law, then we must contend with the wicked, not tolerate them</a:t>
            </a:r>
            <a:r>
              <a:rPr lang="en-US" dirty="0" smtClean="0"/>
              <a:t>.</a:t>
            </a:r>
          </a:p>
          <a:p>
            <a:r>
              <a:rPr lang="en-US" dirty="0" smtClean="0"/>
              <a:t>Ezekiel 3:18 It </a:t>
            </a:r>
            <a:r>
              <a:rPr lang="en-US" dirty="0"/>
              <a:t>is not enough to simply not do evil.  </a:t>
            </a:r>
            <a:endParaRPr lang="en-US" dirty="0" smtClean="0"/>
          </a:p>
          <a:p>
            <a:r>
              <a:rPr lang="en-US" dirty="0" smtClean="0"/>
              <a:t>It </a:t>
            </a:r>
            <a:r>
              <a:rPr lang="en-US" dirty="0"/>
              <a:t>is necessary, as well, to rebuke those who do such deeds.  </a:t>
            </a:r>
            <a:endParaRPr lang="en-US" dirty="0" smtClean="0"/>
          </a:p>
          <a:p>
            <a:r>
              <a:rPr lang="en-US" dirty="0" smtClean="0"/>
              <a:t>Otherwise</a:t>
            </a:r>
            <a:r>
              <a:rPr lang="en-US" dirty="0"/>
              <a:t>, we </a:t>
            </a:r>
            <a:r>
              <a:rPr lang="en-US" dirty="0" smtClean="0"/>
              <a:t>might </a:t>
            </a:r>
            <a:r>
              <a:rPr lang="en-US" dirty="0"/>
              <a:t>be punished with them.</a:t>
            </a:r>
            <a:br>
              <a:rPr lang="en-US" dirty="0"/>
            </a:br>
            <a:endParaRPr lang="en-US" dirty="0"/>
          </a:p>
        </p:txBody>
      </p:sp>
    </p:spTree>
    <p:extLst>
      <p:ext uri="{BB962C8B-B14F-4D97-AF65-F5344CB8AC3E}">
        <p14:creationId xmlns:p14="http://schemas.microsoft.com/office/powerpoint/2010/main" val="185277183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633</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Things Are Mixed Up</vt:lpstr>
      <vt:lpstr>Introduction</vt:lpstr>
      <vt:lpstr>WOE TO THOSE WHO CALL INFANTICIDE “CHOICE”</vt:lpstr>
      <vt:lpstr>WOE TO THOSE WHO CALL HOMOSEXUALITY “GAY”</vt:lpstr>
      <vt:lpstr>WOE TO THOSE WHO CALL FORNICATION “LOVE”</vt:lpstr>
      <vt:lpstr>WOE TO THOSE WHO CALL DENS OF LEWDNESS AND LUST “GENTLEMEN’S CLUBS”</vt:lpstr>
      <vt:lpstr>WOE TO THOSE WHO CALL PROFANITY “ADULT LANGUAGE”</vt:lpstr>
      <vt:lpstr>WOE TO THOSE WHO CALL ENABLING LAZINESS “WELFARE”</vt:lpstr>
      <vt:lpstr>WOE TO THOSE WHO CALL THE APPROVAL OF SIN “TOLERANCE”</vt:lpstr>
      <vt:lpstr>WOE TO THOSE WHO CALL REPROOF “JUDGMENTALISM”</vt:lpstr>
      <vt:lpstr>WOE TO THOSE WHO CALL OBEDIENCE “LEGALISM”</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Are Mixed Up</dc:title>
  <dc:creator>Aarons</dc:creator>
  <cp:lastModifiedBy>Aarons</cp:lastModifiedBy>
  <cp:revision>7</cp:revision>
  <dcterms:created xsi:type="dcterms:W3CDTF">2014-08-15T21:20:33Z</dcterms:created>
  <dcterms:modified xsi:type="dcterms:W3CDTF">2014-08-15T21:57:53Z</dcterms:modified>
</cp:coreProperties>
</file>