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2" autoAdjust="0"/>
    <p:restoredTop sz="86386" autoAdjust="0"/>
  </p:normalViewPr>
  <p:slideViewPr>
    <p:cSldViewPr>
      <p:cViewPr varScale="1">
        <p:scale>
          <a:sx n="95" d="100"/>
          <a:sy n="95" d="100"/>
        </p:scale>
        <p:origin x="-546" y="-102"/>
      </p:cViewPr>
      <p:guideLst>
        <p:guide orient="horz" pos="2160"/>
        <p:guide pos="2880"/>
      </p:guideLst>
    </p:cSldViewPr>
  </p:slideViewPr>
  <p:outlineViewPr>
    <p:cViewPr>
      <p:scale>
        <a:sx n="33" d="100"/>
        <a:sy n="33" d="100"/>
      </p:scale>
      <p:origin x="0" y="120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C52191-B794-4709-8955-B09FE9AE9C52}"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DD19A-5BC9-408E-9851-8D5421A63827}" type="slidenum">
              <a:rPr lang="en-US" smtClean="0"/>
              <a:t>‹#›</a:t>
            </a:fld>
            <a:endParaRPr lang="en-US"/>
          </a:p>
        </p:txBody>
      </p:sp>
    </p:spTree>
    <p:extLst>
      <p:ext uri="{BB962C8B-B14F-4D97-AF65-F5344CB8AC3E}">
        <p14:creationId xmlns:p14="http://schemas.microsoft.com/office/powerpoint/2010/main" val="15320158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52191-B794-4709-8955-B09FE9AE9C52}"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DD19A-5BC9-408E-9851-8D5421A63827}" type="slidenum">
              <a:rPr lang="en-US" smtClean="0"/>
              <a:t>‹#›</a:t>
            </a:fld>
            <a:endParaRPr lang="en-US"/>
          </a:p>
        </p:txBody>
      </p:sp>
    </p:spTree>
    <p:extLst>
      <p:ext uri="{BB962C8B-B14F-4D97-AF65-F5344CB8AC3E}">
        <p14:creationId xmlns:p14="http://schemas.microsoft.com/office/powerpoint/2010/main" val="13627272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52191-B794-4709-8955-B09FE9AE9C52}"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DD19A-5BC9-408E-9851-8D5421A63827}" type="slidenum">
              <a:rPr lang="en-US" smtClean="0"/>
              <a:t>‹#›</a:t>
            </a:fld>
            <a:endParaRPr lang="en-US"/>
          </a:p>
        </p:txBody>
      </p:sp>
    </p:spTree>
    <p:extLst>
      <p:ext uri="{BB962C8B-B14F-4D97-AF65-F5344CB8AC3E}">
        <p14:creationId xmlns:p14="http://schemas.microsoft.com/office/powerpoint/2010/main" val="23700119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52191-B794-4709-8955-B09FE9AE9C52}"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DD19A-5BC9-408E-9851-8D5421A63827}" type="slidenum">
              <a:rPr lang="en-US" smtClean="0"/>
              <a:t>‹#›</a:t>
            </a:fld>
            <a:endParaRPr lang="en-US"/>
          </a:p>
        </p:txBody>
      </p:sp>
    </p:spTree>
    <p:extLst>
      <p:ext uri="{BB962C8B-B14F-4D97-AF65-F5344CB8AC3E}">
        <p14:creationId xmlns:p14="http://schemas.microsoft.com/office/powerpoint/2010/main" val="36726581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C52191-B794-4709-8955-B09FE9AE9C52}"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DD19A-5BC9-408E-9851-8D5421A63827}" type="slidenum">
              <a:rPr lang="en-US" smtClean="0"/>
              <a:t>‹#›</a:t>
            </a:fld>
            <a:endParaRPr lang="en-US"/>
          </a:p>
        </p:txBody>
      </p:sp>
    </p:spTree>
    <p:extLst>
      <p:ext uri="{BB962C8B-B14F-4D97-AF65-F5344CB8AC3E}">
        <p14:creationId xmlns:p14="http://schemas.microsoft.com/office/powerpoint/2010/main" val="4298428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C52191-B794-4709-8955-B09FE9AE9C52}"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DD19A-5BC9-408E-9851-8D5421A63827}" type="slidenum">
              <a:rPr lang="en-US" smtClean="0"/>
              <a:t>‹#›</a:t>
            </a:fld>
            <a:endParaRPr lang="en-US"/>
          </a:p>
        </p:txBody>
      </p:sp>
    </p:spTree>
    <p:extLst>
      <p:ext uri="{BB962C8B-B14F-4D97-AF65-F5344CB8AC3E}">
        <p14:creationId xmlns:p14="http://schemas.microsoft.com/office/powerpoint/2010/main" val="1538213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C52191-B794-4709-8955-B09FE9AE9C52}" type="datetimeFigureOut">
              <a:rPr lang="en-US" smtClean="0"/>
              <a:t>4/22/2016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DD19A-5BC9-408E-9851-8D5421A63827}" type="slidenum">
              <a:rPr lang="en-US" smtClean="0"/>
              <a:t>‹#›</a:t>
            </a:fld>
            <a:endParaRPr lang="en-US"/>
          </a:p>
        </p:txBody>
      </p:sp>
    </p:spTree>
    <p:extLst>
      <p:ext uri="{BB962C8B-B14F-4D97-AF65-F5344CB8AC3E}">
        <p14:creationId xmlns:p14="http://schemas.microsoft.com/office/powerpoint/2010/main" val="6981529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C52191-B794-4709-8955-B09FE9AE9C52}" type="datetimeFigureOut">
              <a:rPr lang="en-US" smtClean="0"/>
              <a:t>4/22/2016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DD19A-5BC9-408E-9851-8D5421A63827}" type="slidenum">
              <a:rPr lang="en-US" smtClean="0"/>
              <a:t>‹#›</a:t>
            </a:fld>
            <a:endParaRPr lang="en-US"/>
          </a:p>
        </p:txBody>
      </p:sp>
    </p:spTree>
    <p:extLst>
      <p:ext uri="{BB962C8B-B14F-4D97-AF65-F5344CB8AC3E}">
        <p14:creationId xmlns:p14="http://schemas.microsoft.com/office/powerpoint/2010/main" val="12645257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C52191-B794-4709-8955-B09FE9AE9C52}" type="datetimeFigureOut">
              <a:rPr lang="en-US" smtClean="0"/>
              <a:t>4/22/2016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DD19A-5BC9-408E-9851-8D5421A63827}" type="slidenum">
              <a:rPr lang="en-US" smtClean="0"/>
              <a:t>‹#›</a:t>
            </a:fld>
            <a:endParaRPr lang="en-US"/>
          </a:p>
        </p:txBody>
      </p:sp>
    </p:spTree>
    <p:extLst>
      <p:ext uri="{BB962C8B-B14F-4D97-AF65-F5344CB8AC3E}">
        <p14:creationId xmlns:p14="http://schemas.microsoft.com/office/powerpoint/2010/main" val="23360060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52191-B794-4709-8955-B09FE9AE9C52}"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DD19A-5BC9-408E-9851-8D5421A63827}" type="slidenum">
              <a:rPr lang="en-US" smtClean="0"/>
              <a:t>‹#›</a:t>
            </a:fld>
            <a:endParaRPr lang="en-US"/>
          </a:p>
        </p:txBody>
      </p:sp>
    </p:spTree>
    <p:extLst>
      <p:ext uri="{BB962C8B-B14F-4D97-AF65-F5344CB8AC3E}">
        <p14:creationId xmlns:p14="http://schemas.microsoft.com/office/powerpoint/2010/main" val="12336067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52191-B794-4709-8955-B09FE9AE9C52}"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DD19A-5BC9-408E-9851-8D5421A63827}" type="slidenum">
              <a:rPr lang="en-US" smtClean="0"/>
              <a:t>‹#›</a:t>
            </a:fld>
            <a:endParaRPr lang="en-US"/>
          </a:p>
        </p:txBody>
      </p:sp>
    </p:spTree>
    <p:extLst>
      <p:ext uri="{BB962C8B-B14F-4D97-AF65-F5344CB8AC3E}">
        <p14:creationId xmlns:p14="http://schemas.microsoft.com/office/powerpoint/2010/main" val="13915402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C52191-B794-4709-8955-B09FE9AE9C52}" type="datetimeFigureOut">
              <a:rPr lang="en-US" smtClean="0"/>
              <a:t>4/22/2016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DD19A-5BC9-408E-9851-8D5421A63827}" type="slidenum">
              <a:rPr lang="en-US" smtClean="0"/>
              <a:t>‹#›</a:t>
            </a:fld>
            <a:endParaRPr lang="en-US"/>
          </a:p>
        </p:txBody>
      </p:sp>
    </p:spTree>
    <p:extLst>
      <p:ext uri="{BB962C8B-B14F-4D97-AF65-F5344CB8AC3E}">
        <p14:creationId xmlns:p14="http://schemas.microsoft.com/office/powerpoint/2010/main" val="3501051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609601"/>
            <a:ext cx="8915400" cy="2990850"/>
          </a:xfrm>
        </p:spPr>
        <p:txBody>
          <a:bodyPr>
            <a:noAutofit/>
          </a:bodyPr>
          <a:lstStyle/>
          <a:p>
            <a:r>
              <a:rPr lang="en-US" sz="6600" dirty="0"/>
              <a:t>Why I Am A Member Of</a:t>
            </a:r>
            <a:br>
              <a:rPr lang="en-US" sz="6600" dirty="0"/>
            </a:br>
            <a:r>
              <a:rPr lang="en-US" sz="6600" dirty="0"/>
              <a:t>The Church Of Christ</a:t>
            </a:r>
          </a:p>
        </p:txBody>
      </p:sp>
      <p:sp>
        <p:nvSpPr>
          <p:cNvPr id="3" name="Subtitle 2"/>
          <p:cNvSpPr>
            <a:spLocks noGrp="1"/>
          </p:cNvSpPr>
          <p:nvPr>
            <p:ph type="subTitle" idx="1"/>
          </p:nvPr>
        </p:nvSpPr>
        <p:spPr>
          <a:xfrm>
            <a:off x="228600" y="3886200"/>
            <a:ext cx="8686800" cy="1752600"/>
          </a:xfrm>
        </p:spPr>
        <p:txBody>
          <a:bodyPr>
            <a:normAutofit/>
          </a:bodyPr>
          <a:lstStyle/>
          <a:p>
            <a:r>
              <a:rPr lang="en-US" sz="5400" dirty="0" smtClean="0">
                <a:solidFill>
                  <a:schemeClr val="tx1"/>
                </a:solidFill>
              </a:rPr>
              <a:t>I hope you can learn to say the same things.</a:t>
            </a:r>
            <a:endParaRPr lang="en-US" sz="5400" dirty="0">
              <a:solidFill>
                <a:schemeClr val="tx1"/>
              </a:solidFill>
            </a:endParaRPr>
          </a:p>
        </p:txBody>
      </p:sp>
    </p:spTree>
    <p:extLst>
      <p:ext uri="{BB962C8B-B14F-4D97-AF65-F5344CB8AC3E}">
        <p14:creationId xmlns:p14="http://schemas.microsoft.com/office/powerpoint/2010/main" val="38083399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fontScale="92500" lnSpcReduction="20000"/>
          </a:bodyPr>
          <a:lstStyle/>
          <a:p>
            <a:r>
              <a:rPr lang="en-US" dirty="0" smtClean="0"/>
              <a:t>And this is a group of people who have been made perfect because they have come to a Mediator of a new covenant whose sprinkled blood speaks better things than that of Able and whose blood has the power to take away sins. </a:t>
            </a:r>
          </a:p>
          <a:p>
            <a:r>
              <a:rPr lang="en-US" dirty="0" smtClean="0"/>
              <a:t>This leads us to our next passage.</a:t>
            </a:r>
          </a:p>
          <a:p>
            <a:r>
              <a:rPr lang="en-US" dirty="0"/>
              <a:t>In Acts 20:28, we learn that the church of God has been purchased with Christ’s blood. </a:t>
            </a:r>
            <a:endParaRPr lang="en-US" dirty="0" smtClean="0"/>
          </a:p>
          <a:p>
            <a:r>
              <a:rPr lang="en-US" dirty="0" smtClean="0"/>
              <a:t>Why </a:t>
            </a:r>
            <a:r>
              <a:rPr lang="en-US" dirty="0"/>
              <a:t>is this purchasing or redeeming so important</a:t>
            </a:r>
            <a:r>
              <a:rPr lang="en-US" dirty="0" smtClean="0"/>
              <a:t>?</a:t>
            </a:r>
          </a:p>
          <a:p>
            <a:r>
              <a:rPr lang="en-US" dirty="0" smtClean="0"/>
              <a:t>Note </a:t>
            </a:r>
            <a:r>
              <a:rPr lang="en-US" dirty="0"/>
              <a:t>what it says in Romans 3:23-26. </a:t>
            </a:r>
            <a:endParaRPr lang="en-US" dirty="0" smtClean="0"/>
          </a:p>
          <a:p>
            <a:r>
              <a:rPr lang="en-US" dirty="0" smtClean="0"/>
              <a:t>With </a:t>
            </a:r>
            <a:r>
              <a:rPr lang="en-US" dirty="0"/>
              <a:t>redemption through the blood of Christ comes justification. </a:t>
            </a:r>
            <a:endParaRPr lang="en-US" dirty="0" smtClean="0"/>
          </a:p>
          <a:p>
            <a:r>
              <a:rPr lang="en-US" dirty="0" smtClean="0"/>
              <a:t>And </a:t>
            </a:r>
            <a:r>
              <a:rPr lang="en-US" dirty="0"/>
              <a:t>again in Ephesians 1:7, when we are redeemed or purchased by His blood, we have the forgiveness of sins.</a:t>
            </a:r>
            <a:endParaRPr lang="en-US" dirty="0" smtClean="0"/>
          </a:p>
          <a:p>
            <a:endParaRPr lang="en-US" dirty="0"/>
          </a:p>
        </p:txBody>
      </p:sp>
    </p:spTree>
    <p:extLst>
      <p:ext uri="{BB962C8B-B14F-4D97-AF65-F5344CB8AC3E}">
        <p14:creationId xmlns:p14="http://schemas.microsoft.com/office/powerpoint/2010/main" val="19767943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9067800" cy="6248400"/>
          </a:xfrm>
        </p:spPr>
        <p:txBody>
          <a:bodyPr>
            <a:normAutofit/>
          </a:bodyPr>
          <a:lstStyle/>
          <a:p>
            <a:r>
              <a:rPr lang="en-US" dirty="0"/>
              <a:t>Notice also what Paul wrote in Ephesians 5:23-30. </a:t>
            </a:r>
            <a:endParaRPr lang="en-US" dirty="0" smtClean="0"/>
          </a:p>
          <a:p>
            <a:r>
              <a:rPr lang="en-US" dirty="0" smtClean="0"/>
              <a:t>Paul </a:t>
            </a:r>
            <a:r>
              <a:rPr lang="en-US" dirty="0"/>
              <a:t>described Jesus as the model of a loving husband. </a:t>
            </a:r>
            <a:endParaRPr lang="en-US" dirty="0" smtClean="0"/>
          </a:p>
          <a:p>
            <a:r>
              <a:rPr lang="en-US" dirty="0" smtClean="0"/>
              <a:t>The </a:t>
            </a:r>
            <a:r>
              <a:rPr lang="en-US" dirty="0"/>
              <a:t>church is His bride. </a:t>
            </a:r>
            <a:endParaRPr lang="en-US" dirty="0" smtClean="0"/>
          </a:p>
          <a:p>
            <a:r>
              <a:rPr lang="en-US" dirty="0" smtClean="0"/>
              <a:t>Jesus </a:t>
            </a:r>
            <a:r>
              <a:rPr lang="en-US" dirty="0"/>
              <a:t>sacrificed Himself for His church, becoming its Savior, sanctifying it and cleansing it. </a:t>
            </a:r>
            <a:endParaRPr lang="en-US" dirty="0" smtClean="0"/>
          </a:p>
          <a:p>
            <a:r>
              <a:rPr lang="en-US" dirty="0" smtClean="0"/>
              <a:t>He </a:t>
            </a:r>
            <a:r>
              <a:rPr lang="en-US" dirty="0"/>
              <a:t>did all this so that the church might be presented to Himself as glorious, without spot or blemish.</a:t>
            </a:r>
          </a:p>
        </p:txBody>
      </p:sp>
    </p:spTree>
    <p:extLst>
      <p:ext uri="{BB962C8B-B14F-4D97-AF65-F5344CB8AC3E}">
        <p14:creationId xmlns:p14="http://schemas.microsoft.com/office/powerpoint/2010/main" val="29892385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1143000"/>
          </a:xfrm>
        </p:spPr>
        <p:txBody>
          <a:bodyPr>
            <a:normAutofit fontScale="90000"/>
          </a:bodyPr>
          <a:lstStyle/>
          <a:p>
            <a:r>
              <a:rPr lang="en-US" dirty="0" smtClean="0"/>
              <a:t>Why am I a member of the church of Christ?</a:t>
            </a:r>
            <a:endParaRPr lang="en-US" dirty="0"/>
          </a:p>
        </p:txBody>
      </p:sp>
      <p:sp>
        <p:nvSpPr>
          <p:cNvPr id="3" name="Content Placeholder 2"/>
          <p:cNvSpPr>
            <a:spLocks noGrp="1"/>
          </p:cNvSpPr>
          <p:nvPr>
            <p:ph idx="1"/>
          </p:nvPr>
        </p:nvSpPr>
        <p:spPr>
          <a:xfrm>
            <a:off x="0" y="1219200"/>
            <a:ext cx="9144000" cy="5486400"/>
          </a:xfrm>
        </p:spPr>
        <p:txBody>
          <a:bodyPr>
            <a:normAutofit/>
          </a:bodyPr>
          <a:lstStyle/>
          <a:p>
            <a:r>
              <a:rPr lang="en-US" dirty="0" smtClean="0"/>
              <a:t>Because </a:t>
            </a:r>
            <a:r>
              <a:rPr lang="en-US" dirty="0"/>
              <a:t>these promises are only for those who become a part of His church. </a:t>
            </a:r>
            <a:endParaRPr lang="en-US" dirty="0" smtClean="0"/>
          </a:p>
          <a:p>
            <a:r>
              <a:rPr lang="en-US" dirty="0" smtClean="0"/>
              <a:t>Salvation </a:t>
            </a:r>
            <a:r>
              <a:rPr lang="en-US" dirty="0"/>
              <a:t>is only in Christ Jesus and in no other (Acts 4:12). </a:t>
            </a:r>
            <a:endParaRPr lang="en-US" dirty="0" smtClean="0"/>
          </a:p>
          <a:p>
            <a:r>
              <a:rPr lang="en-US" dirty="0" smtClean="0"/>
              <a:t>Consider </a:t>
            </a:r>
            <a:r>
              <a:rPr lang="en-US" dirty="0"/>
              <a:t>I Corinthians 1:12-13. </a:t>
            </a:r>
            <a:endParaRPr lang="en-US" dirty="0" smtClean="0"/>
          </a:p>
          <a:p>
            <a:r>
              <a:rPr lang="en-US" dirty="0" smtClean="0"/>
              <a:t>No </a:t>
            </a:r>
            <a:r>
              <a:rPr lang="en-US" dirty="0"/>
              <a:t>one but Jesus shed His blood for me. </a:t>
            </a:r>
            <a:endParaRPr lang="en-US" dirty="0" smtClean="0"/>
          </a:p>
          <a:p>
            <a:r>
              <a:rPr lang="en-US" dirty="0" smtClean="0"/>
              <a:t>Why </a:t>
            </a:r>
            <a:r>
              <a:rPr lang="en-US" dirty="0"/>
              <a:t>would I follow after some man in a church of man’s design? </a:t>
            </a:r>
            <a:br>
              <a:rPr lang="en-US" dirty="0"/>
            </a:br>
            <a:endParaRPr lang="en-US" dirty="0"/>
          </a:p>
        </p:txBody>
      </p:sp>
    </p:spTree>
    <p:extLst>
      <p:ext uri="{BB962C8B-B14F-4D97-AF65-F5344CB8AC3E}">
        <p14:creationId xmlns:p14="http://schemas.microsoft.com/office/powerpoint/2010/main" val="8761053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067800" cy="6172200"/>
          </a:xfrm>
        </p:spPr>
        <p:txBody>
          <a:bodyPr/>
          <a:lstStyle/>
          <a:p>
            <a:r>
              <a:rPr lang="en-US" dirty="0" smtClean="0"/>
              <a:t>Men may make up churches and creeds, but I am not a member of a church in order to please men. </a:t>
            </a:r>
          </a:p>
          <a:p>
            <a:r>
              <a:rPr lang="en-US" dirty="0" smtClean="0"/>
              <a:t>I am a member of the church because I desperately need what only Jesus can give—redemption, justification, sanctification and forgiveness. </a:t>
            </a:r>
          </a:p>
          <a:p>
            <a:r>
              <a:rPr lang="en-US" dirty="0" smtClean="0"/>
              <a:t>That is why I am a member of His church.</a:t>
            </a:r>
            <a:endParaRPr lang="en-US" dirty="0"/>
          </a:p>
        </p:txBody>
      </p:sp>
    </p:spTree>
    <p:extLst>
      <p:ext uri="{BB962C8B-B14F-4D97-AF65-F5344CB8AC3E}">
        <p14:creationId xmlns:p14="http://schemas.microsoft.com/office/powerpoint/2010/main" val="10827326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How did I become a member of this purchased and forgiven body?</a:t>
            </a:r>
            <a:endParaRPr lang="en-US" dirty="0"/>
          </a:p>
        </p:txBody>
      </p:sp>
      <p:sp>
        <p:nvSpPr>
          <p:cNvPr id="3" name="Content Placeholder 2"/>
          <p:cNvSpPr>
            <a:spLocks noGrp="1"/>
          </p:cNvSpPr>
          <p:nvPr>
            <p:ph idx="1"/>
          </p:nvPr>
        </p:nvSpPr>
        <p:spPr>
          <a:xfrm>
            <a:off x="76200" y="1371600"/>
            <a:ext cx="9067800" cy="5334000"/>
          </a:xfrm>
        </p:spPr>
        <p:txBody>
          <a:bodyPr>
            <a:normAutofit lnSpcReduction="10000"/>
          </a:bodyPr>
          <a:lstStyle/>
          <a:p>
            <a:r>
              <a:rPr lang="en-US" dirty="0" smtClean="0"/>
              <a:t>I </a:t>
            </a:r>
            <a:r>
              <a:rPr lang="en-US" dirty="0"/>
              <a:t>looked to the scripture to see how those in the New Testament became members of Christ’s church. </a:t>
            </a:r>
            <a:endParaRPr lang="en-US" dirty="0" smtClean="0"/>
          </a:p>
          <a:p>
            <a:r>
              <a:rPr lang="en-US" dirty="0" smtClean="0"/>
              <a:t>In </a:t>
            </a:r>
            <a:r>
              <a:rPr lang="en-US" dirty="0"/>
              <a:t>Acts 2:47, I learned that I cannot place myself into the assembly of the firstborn. </a:t>
            </a:r>
            <a:endParaRPr lang="en-US" dirty="0" smtClean="0"/>
          </a:p>
          <a:p>
            <a:r>
              <a:rPr lang="en-US" dirty="0" smtClean="0"/>
              <a:t>I </a:t>
            </a:r>
            <a:r>
              <a:rPr lang="en-US" dirty="0"/>
              <a:t>can only be added by God. </a:t>
            </a:r>
            <a:endParaRPr lang="en-US" dirty="0" smtClean="0"/>
          </a:p>
          <a:p>
            <a:r>
              <a:rPr lang="en-US" dirty="0" smtClean="0"/>
              <a:t>He </a:t>
            </a:r>
            <a:r>
              <a:rPr lang="en-US" dirty="0"/>
              <a:t>is in charge of the membership roll of His great universal church. </a:t>
            </a:r>
            <a:endParaRPr lang="en-US" dirty="0" smtClean="0"/>
          </a:p>
          <a:p>
            <a:r>
              <a:rPr lang="en-US" dirty="0" smtClean="0"/>
              <a:t>I </a:t>
            </a:r>
            <a:r>
              <a:rPr lang="en-US" dirty="0"/>
              <a:t>also learned who God adds to this called out body—those who are saved.</a:t>
            </a:r>
            <a:br>
              <a:rPr lang="en-US" dirty="0"/>
            </a:br>
            <a:endParaRPr lang="en-US" dirty="0"/>
          </a:p>
        </p:txBody>
      </p:sp>
    </p:spTree>
    <p:extLst>
      <p:ext uri="{BB962C8B-B14F-4D97-AF65-F5344CB8AC3E}">
        <p14:creationId xmlns:p14="http://schemas.microsoft.com/office/powerpoint/2010/main" val="33892944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067800" cy="6324600"/>
          </a:xfrm>
        </p:spPr>
        <p:txBody>
          <a:bodyPr>
            <a:normAutofit lnSpcReduction="10000"/>
          </a:bodyPr>
          <a:lstStyle/>
          <a:p>
            <a:r>
              <a:rPr lang="en-US" dirty="0"/>
              <a:t>In Romans 10:9-10, I learned that I must believe and confess that Jesus is the Christ, the Son of God, and that He was raised from the dead. </a:t>
            </a:r>
            <a:endParaRPr lang="en-US" dirty="0" smtClean="0"/>
          </a:p>
          <a:p>
            <a:r>
              <a:rPr lang="en-US" dirty="0" smtClean="0"/>
              <a:t>Both </a:t>
            </a:r>
            <a:r>
              <a:rPr lang="en-US" dirty="0"/>
              <a:t>of those are things I have done. </a:t>
            </a:r>
            <a:endParaRPr lang="en-US" dirty="0" smtClean="0"/>
          </a:p>
          <a:p>
            <a:r>
              <a:rPr lang="en-US" dirty="0" smtClean="0"/>
              <a:t>But </a:t>
            </a:r>
            <a:r>
              <a:rPr lang="en-US" dirty="0"/>
              <a:t>I also learned from II Corinthians 7:10 that I needed to have the godly sorrow that produces repentance leading to salvation. </a:t>
            </a:r>
            <a:endParaRPr lang="en-US" dirty="0" smtClean="0"/>
          </a:p>
          <a:p>
            <a:r>
              <a:rPr lang="en-US" dirty="0" smtClean="0"/>
              <a:t>That </a:t>
            </a:r>
            <a:r>
              <a:rPr lang="en-US" dirty="0"/>
              <a:t>is, I must turn from my sins and commit myself to doing right continually. </a:t>
            </a:r>
            <a:endParaRPr lang="en-US" dirty="0" smtClean="0"/>
          </a:p>
          <a:p>
            <a:r>
              <a:rPr lang="en-US" dirty="0" smtClean="0"/>
              <a:t>I </a:t>
            </a:r>
            <a:r>
              <a:rPr lang="en-US" dirty="0"/>
              <a:t>have been committed for several years—though, regrettably, there have been lapses in that commitment.</a:t>
            </a:r>
          </a:p>
        </p:txBody>
      </p:sp>
    </p:spTree>
    <p:extLst>
      <p:ext uri="{BB962C8B-B14F-4D97-AF65-F5344CB8AC3E}">
        <p14:creationId xmlns:p14="http://schemas.microsoft.com/office/powerpoint/2010/main" val="273849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067800" cy="6248400"/>
          </a:xfrm>
        </p:spPr>
        <p:txBody>
          <a:bodyPr>
            <a:normAutofit/>
          </a:bodyPr>
          <a:lstStyle/>
          <a:p>
            <a:r>
              <a:rPr lang="en-US" dirty="0"/>
              <a:t>At that moment, I had to decide if I truly was committed to turning from sin and submitting to Christ’s doctrine. </a:t>
            </a:r>
            <a:endParaRPr lang="en-US" dirty="0" smtClean="0"/>
          </a:p>
          <a:p>
            <a:r>
              <a:rPr lang="en-US" dirty="0" smtClean="0"/>
              <a:t>I </a:t>
            </a:r>
            <a:r>
              <a:rPr lang="en-US" dirty="0"/>
              <a:t>learned that in order to be saved and therefore added to the church, I had to be baptized for the remission of my sins (Mark 16:16; Acts 2:38; Romans 6:3-4; Colossians 2:12; I Peter 3:21). </a:t>
            </a:r>
            <a:endParaRPr lang="en-US" dirty="0" smtClean="0"/>
          </a:p>
          <a:p>
            <a:r>
              <a:rPr lang="en-US" dirty="0" smtClean="0"/>
              <a:t>And </a:t>
            </a:r>
            <a:r>
              <a:rPr lang="en-US" dirty="0"/>
              <a:t>that is exactly what I did, because I wanted to be saved. </a:t>
            </a:r>
            <a:endParaRPr lang="en-US" dirty="0" smtClean="0"/>
          </a:p>
          <a:p>
            <a:r>
              <a:rPr lang="en-US" dirty="0" smtClean="0"/>
              <a:t>I </a:t>
            </a:r>
            <a:r>
              <a:rPr lang="en-US" dirty="0"/>
              <a:t>wanted to be a part of Christ’s church and nothing else.</a:t>
            </a:r>
          </a:p>
        </p:txBody>
      </p:sp>
    </p:spTree>
    <p:extLst>
      <p:ext uri="{BB962C8B-B14F-4D97-AF65-F5344CB8AC3E}">
        <p14:creationId xmlns:p14="http://schemas.microsoft.com/office/powerpoint/2010/main" val="41896544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9067800" cy="5715000"/>
          </a:xfrm>
        </p:spPr>
        <p:txBody>
          <a:bodyPr/>
          <a:lstStyle/>
          <a:p>
            <a:r>
              <a:rPr lang="en-US" dirty="0"/>
              <a:t>I was still in my sins and I chose to be baptized because I wanted to be a saved Christian only and a member of Christ’s church only. </a:t>
            </a:r>
            <a:endParaRPr lang="en-US" dirty="0" smtClean="0"/>
          </a:p>
          <a:p>
            <a:r>
              <a:rPr lang="en-US" dirty="0" smtClean="0"/>
              <a:t>I </a:t>
            </a:r>
            <a:r>
              <a:rPr lang="en-US" dirty="0"/>
              <a:t>still do not want to be anything other than a disciple of Christ and a member of any church other than the church of Christ.</a:t>
            </a:r>
          </a:p>
        </p:txBody>
      </p:sp>
    </p:spTree>
    <p:extLst>
      <p:ext uri="{BB962C8B-B14F-4D97-AF65-F5344CB8AC3E}">
        <p14:creationId xmlns:p14="http://schemas.microsoft.com/office/powerpoint/2010/main" val="33798464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0" y="685800"/>
            <a:ext cx="9144000" cy="6019800"/>
          </a:xfrm>
        </p:spPr>
        <p:txBody>
          <a:bodyPr>
            <a:normAutofit fontScale="85000" lnSpcReduction="10000"/>
          </a:bodyPr>
          <a:lstStyle/>
          <a:p>
            <a:r>
              <a:rPr lang="en-US" dirty="0" smtClean="0"/>
              <a:t>Allow </a:t>
            </a:r>
            <a:r>
              <a:rPr lang="en-US" dirty="0"/>
              <a:t>me to ask you—are you a member of Christ’s church? </a:t>
            </a:r>
            <a:endParaRPr lang="en-US" dirty="0" smtClean="0"/>
          </a:p>
          <a:p>
            <a:r>
              <a:rPr lang="en-US" dirty="0" smtClean="0"/>
              <a:t>Are </a:t>
            </a:r>
            <a:r>
              <a:rPr lang="en-US" dirty="0"/>
              <a:t>you a member of the called out body that has been purchased by the blood of Christ, sanctified and washed clean of sin in order to be presented to Jesus without spot or blemish? </a:t>
            </a:r>
            <a:endParaRPr lang="en-US" dirty="0" smtClean="0"/>
          </a:p>
          <a:p>
            <a:r>
              <a:rPr lang="en-US" dirty="0" smtClean="0"/>
              <a:t>Have </a:t>
            </a:r>
            <a:r>
              <a:rPr lang="en-US" dirty="0"/>
              <a:t>you obeyed His gospel? </a:t>
            </a:r>
            <a:endParaRPr lang="en-US" dirty="0" smtClean="0"/>
          </a:p>
          <a:p>
            <a:r>
              <a:rPr lang="en-US" dirty="0" smtClean="0"/>
              <a:t>Have </a:t>
            </a:r>
            <a:r>
              <a:rPr lang="en-US" dirty="0"/>
              <a:t>you believed that Jesus is the Christ, confessed that faith, repented of your sins and been baptized for the remission of your sins? </a:t>
            </a:r>
            <a:endParaRPr lang="en-US" dirty="0" smtClean="0"/>
          </a:p>
          <a:p>
            <a:r>
              <a:rPr lang="en-US" dirty="0" smtClean="0"/>
              <a:t>If </a:t>
            </a:r>
            <a:r>
              <a:rPr lang="en-US" dirty="0"/>
              <a:t>you have, then continue steadfastly in the hope of the gospel (Colossians 1:23). </a:t>
            </a:r>
            <a:endParaRPr lang="en-US" dirty="0" smtClean="0"/>
          </a:p>
          <a:p>
            <a:r>
              <a:rPr lang="en-US" dirty="0" smtClean="0"/>
              <a:t>If </a:t>
            </a:r>
            <a:r>
              <a:rPr lang="en-US" dirty="0"/>
              <a:t>not, why not be added to that body today? </a:t>
            </a:r>
            <a:endParaRPr lang="en-US" dirty="0" smtClean="0"/>
          </a:p>
          <a:p>
            <a:r>
              <a:rPr lang="en-US" dirty="0" smtClean="0"/>
              <a:t>Why </a:t>
            </a:r>
            <a:r>
              <a:rPr lang="en-US" dirty="0"/>
              <a:t>not submit to Christ and have your sins forgiven as well.</a:t>
            </a:r>
          </a:p>
        </p:txBody>
      </p:sp>
    </p:spTree>
    <p:extLst>
      <p:ext uri="{BB962C8B-B14F-4D97-AF65-F5344CB8AC3E}">
        <p14:creationId xmlns:p14="http://schemas.microsoft.com/office/powerpoint/2010/main" val="32186822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728804"/>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0" y="762000"/>
            <a:ext cx="9144000" cy="6019800"/>
          </a:xfrm>
        </p:spPr>
        <p:txBody>
          <a:bodyPr>
            <a:normAutofit fontScale="92500" lnSpcReduction="20000"/>
          </a:bodyPr>
          <a:lstStyle/>
          <a:p>
            <a:r>
              <a:rPr lang="en-US" dirty="0"/>
              <a:t>Why am I a member of the church of Christ? </a:t>
            </a:r>
            <a:endParaRPr lang="en-US" dirty="0" smtClean="0"/>
          </a:p>
          <a:p>
            <a:r>
              <a:rPr lang="en-US" dirty="0" smtClean="0"/>
              <a:t>I </a:t>
            </a:r>
            <a:r>
              <a:rPr lang="en-US" dirty="0"/>
              <a:t>think this is an appropriate question to ask considering the overwhelming number of churches that have been started over the past 2000 years. </a:t>
            </a:r>
            <a:endParaRPr lang="en-US" dirty="0" smtClean="0"/>
          </a:p>
          <a:p>
            <a:r>
              <a:rPr lang="en-US" dirty="0" smtClean="0"/>
              <a:t>Why </a:t>
            </a:r>
            <a:r>
              <a:rPr lang="en-US" dirty="0"/>
              <a:t>did I choose to be a part of Christ’s church as opposed to one of the others? </a:t>
            </a:r>
            <a:endParaRPr lang="en-US" dirty="0" smtClean="0"/>
          </a:p>
          <a:p>
            <a:r>
              <a:rPr lang="en-US" dirty="0" smtClean="0"/>
              <a:t>First</a:t>
            </a:r>
            <a:r>
              <a:rPr lang="en-US" dirty="0"/>
              <a:t>, you need to understand what I mean when I claim to be a member of the church of Christ. </a:t>
            </a:r>
            <a:endParaRPr lang="en-US" dirty="0" smtClean="0"/>
          </a:p>
          <a:p>
            <a:r>
              <a:rPr lang="en-US" dirty="0" smtClean="0"/>
              <a:t>Then </a:t>
            </a:r>
            <a:r>
              <a:rPr lang="en-US" dirty="0"/>
              <a:t>I will explain why I decided to be a member of His church. </a:t>
            </a:r>
            <a:endParaRPr lang="en-US" dirty="0" smtClean="0"/>
          </a:p>
          <a:p>
            <a:r>
              <a:rPr lang="en-US" dirty="0" smtClean="0"/>
              <a:t>I </a:t>
            </a:r>
            <a:r>
              <a:rPr lang="en-US" dirty="0"/>
              <a:t>will end by showing how I became a member</a:t>
            </a:r>
            <a:r>
              <a:rPr lang="en-US" dirty="0" smtClean="0"/>
              <a:t>—</a:t>
            </a:r>
          </a:p>
          <a:p>
            <a:r>
              <a:rPr lang="en-US" dirty="0" smtClean="0"/>
              <a:t>hopefully </a:t>
            </a:r>
            <a:r>
              <a:rPr lang="en-US" dirty="0"/>
              <a:t>if you are not a member, you also will be convinced to come into fellowship with Christ in His church today.</a:t>
            </a:r>
          </a:p>
        </p:txBody>
      </p:sp>
    </p:spTree>
    <p:extLst>
      <p:ext uri="{BB962C8B-B14F-4D97-AF65-F5344CB8AC3E}">
        <p14:creationId xmlns:p14="http://schemas.microsoft.com/office/powerpoint/2010/main" val="30193963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81204"/>
          </a:xfrm>
        </p:spPr>
        <p:txBody>
          <a:bodyPr>
            <a:normAutofit fontScale="90000"/>
          </a:bodyPr>
          <a:lstStyle/>
          <a:p>
            <a:r>
              <a:rPr lang="en-US" dirty="0" smtClean="0"/>
              <a:t>In what am I claiming membership?</a:t>
            </a:r>
            <a:endParaRPr lang="en-US" dirty="0"/>
          </a:p>
        </p:txBody>
      </p:sp>
      <p:sp>
        <p:nvSpPr>
          <p:cNvPr id="3" name="Content Placeholder 2"/>
          <p:cNvSpPr>
            <a:spLocks noGrp="1"/>
          </p:cNvSpPr>
          <p:nvPr>
            <p:ph idx="1"/>
          </p:nvPr>
        </p:nvSpPr>
        <p:spPr>
          <a:xfrm>
            <a:off x="0" y="914400"/>
            <a:ext cx="9144000" cy="5867400"/>
          </a:xfrm>
        </p:spPr>
        <p:txBody>
          <a:bodyPr>
            <a:normAutofit/>
          </a:bodyPr>
          <a:lstStyle/>
          <a:p>
            <a:r>
              <a:rPr lang="en-US" dirty="0" smtClean="0"/>
              <a:t>Please </a:t>
            </a:r>
            <a:r>
              <a:rPr lang="en-US" dirty="0"/>
              <a:t>understand, when I claim to be a member of the church of Christ, I am not claiming to be a member of some human organization made up of all the local churches who have the name “Church of Christ” on their sign. </a:t>
            </a:r>
            <a:endParaRPr lang="en-US" dirty="0" smtClean="0"/>
          </a:p>
          <a:p>
            <a:r>
              <a:rPr lang="en-US" dirty="0" smtClean="0"/>
              <a:t>I </a:t>
            </a:r>
            <a:r>
              <a:rPr lang="en-US" dirty="0"/>
              <a:t>am not a member of any such super organization. </a:t>
            </a:r>
            <a:endParaRPr lang="en-US" dirty="0" smtClean="0"/>
          </a:p>
          <a:p>
            <a:r>
              <a:rPr lang="en-US" dirty="0" smtClean="0"/>
              <a:t>Additionally</a:t>
            </a:r>
            <a:r>
              <a:rPr lang="en-US" dirty="0"/>
              <a:t>, in this lesson, I am not even talking about being a member of a local church of Christ</a:t>
            </a:r>
            <a:r>
              <a:rPr lang="en-US" dirty="0" smtClean="0"/>
              <a:t>.</a:t>
            </a:r>
          </a:p>
          <a:p>
            <a:r>
              <a:rPr lang="en-US" dirty="0" smtClean="0"/>
              <a:t>Today</a:t>
            </a:r>
            <a:r>
              <a:rPr lang="en-US" dirty="0"/>
              <a:t>, I am talking about a universal body of individuals.</a:t>
            </a:r>
          </a:p>
        </p:txBody>
      </p:sp>
    </p:spTree>
    <p:extLst>
      <p:ext uri="{BB962C8B-B14F-4D97-AF65-F5344CB8AC3E}">
        <p14:creationId xmlns:p14="http://schemas.microsoft.com/office/powerpoint/2010/main" val="5394270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9067800" cy="6324600"/>
          </a:xfrm>
        </p:spPr>
        <p:txBody>
          <a:bodyPr>
            <a:normAutofit fontScale="85000" lnSpcReduction="10000"/>
          </a:bodyPr>
          <a:lstStyle/>
          <a:p>
            <a:r>
              <a:rPr lang="en-US" dirty="0"/>
              <a:t>The word “church” translates the Greek word “</a:t>
            </a:r>
            <a:r>
              <a:rPr lang="en-US" dirty="0" err="1"/>
              <a:t>ekklessia</a:t>
            </a:r>
            <a:r>
              <a:rPr lang="en-US" dirty="0"/>
              <a:t>.” </a:t>
            </a:r>
            <a:endParaRPr lang="en-US" dirty="0" smtClean="0"/>
          </a:p>
          <a:p>
            <a:r>
              <a:rPr lang="en-US" dirty="0" smtClean="0"/>
              <a:t>It </a:t>
            </a:r>
            <a:r>
              <a:rPr lang="en-US" dirty="0"/>
              <a:t>is a compound word from “</a:t>
            </a:r>
            <a:r>
              <a:rPr lang="en-US" dirty="0" err="1"/>
              <a:t>kaleo</a:t>
            </a:r>
            <a:r>
              <a:rPr lang="en-US" dirty="0"/>
              <a:t>,” meaning “to call,” and “</a:t>
            </a:r>
            <a:r>
              <a:rPr lang="en-US" dirty="0" err="1"/>
              <a:t>ek</a:t>
            </a:r>
            <a:r>
              <a:rPr lang="en-US" dirty="0"/>
              <a:t>” meaning “out.” </a:t>
            </a:r>
            <a:endParaRPr lang="en-US" dirty="0" smtClean="0"/>
          </a:p>
          <a:p>
            <a:r>
              <a:rPr lang="en-US" dirty="0" smtClean="0"/>
              <a:t>Thus</a:t>
            </a:r>
            <a:r>
              <a:rPr lang="en-US" dirty="0"/>
              <a:t>, the word “church” literally means “the called out.” </a:t>
            </a:r>
            <a:endParaRPr lang="en-US" dirty="0" smtClean="0"/>
          </a:p>
          <a:p>
            <a:r>
              <a:rPr lang="en-US" dirty="0" smtClean="0"/>
              <a:t>The </a:t>
            </a:r>
            <a:r>
              <a:rPr lang="en-US" dirty="0"/>
              <a:t>term does not strictly apply to a religious group, but simply denotes a group of people who have been called together. </a:t>
            </a:r>
            <a:endParaRPr lang="en-US" dirty="0" smtClean="0"/>
          </a:p>
          <a:p>
            <a:r>
              <a:rPr lang="en-US" dirty="0" smtClean="0"/>
              <a:t>However</a:t>
            </a:r>
            <a:r>
              <a:rPr lang="en-US" dirty="0"/>
              <a:t>, I am not claiming to be a member of just any “called out.” </a:t>
            </a:r>
            <a:endParaRPr lang="en-US" dirty="0" smtClean="0"/>
          </a:p>
          <a:p>
            <a:r>
              <a:rPr lang="en-US" dirty="0" smtClean="0"/>
              <a:t>I </a:t>
            </a:r>
            <a:r>
              <a:rPr lang="en-US" dirty="0"/>
              <a:t>am claiming to be a member of the “called out of Christ</a:t>
            </a:r>
            <a:r>
              <a:rPr lang="en-US" dirty="0" smtClean="0"/>
              <a:t>.”</a:t>
            </a:r>
          </a:p>
          <a:p>
            <a:r>
              <a:rPr lang="en-US" dirty="0" smtClean="0"/>
              <a:t>When </a:t>
            </a:r>
            <a:r>
              <a:rPr lang="en-US" dirty="0"/>
              <a:t>I claim to be a member of the church of Christ, I am claiming to be a member of the universal body of individuals who have been called out and belong to Jesus (cf. Galatians 3:28-29).</a:t>
            </a:r>
          </a:p>
        </p:txBody>
      </p:sp>
    </p:spTree>
    <p:extLst>
      <p:ext uri="{BB962C8B-B14F-4D97-AF65-F5344CB8AC3E}">
        <p14:creationId xmlns:p14="http://schemas.microsoft.com/office/powerpoint/2010/main" val="33181064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9067800" cy="6248400"/>
          </a:xfrm>
        </p:spPr>
        <p:txBody>
          <a:bodyPr>
            <a:normAutofit fontScale="92500" lnSpcReduction="10000"/>
          </a:bodyPr>
          <a:lstStyle/>
          <a:p>
            <a:r>
              <a:rPr lang="en-US" dirty="0"/>
              <a:t>Note some passages that describe this church of Christ</a:t>
            </a:r>
            <a:r>
              <a:rPr lang="en-US" dirty="0" smtClean="0"/>
              <a:t>.</a:t>
            </a:r>
          </a:p>
          <a:p>
            <a:r>
              <a:rPr lang="en-US" dirty="0" smtClean="0"/>
              <a:t>In </a:t>
            </a:r>
            <a:r>
              <a:rPr lang="en-US" dirty="0"/>
              <a:t>Ephesians 1:22-23 and Colossians 1:18, 24, we learn that this church is the body of Christ, over which Jesus is the head</a:t>
            </a:r>
            <a:r>
              <a:rPr lang="en-US" dirty="0" smtClean="0"/>
              <a:t>.</a:t>
            </a:r>
          </a:p>
          <a:p>
            <a:r>
              <a:rPr lang="en-US" dirty="0" smtClean="0"/>
              <a:t>2</a:t>
            </a:r>
            <a:r>
              <a:rPr lang="en-US" dirty="0"/>
              <a:t>. In I Timothy 3:15, Paul calls it the house or household of God, which is the pillar and support of God’s truth. </a:t>
            </a:r>
            <a:endParaRPr lang="en-US" dirty="0" smtClean="0"/>
          </a:p>
          <a:p>
            <a:r>
              <a:rPr lang="en-US" dirty="0" smtClean="0"/>
              <a:t>Paul </a:t>
            </a:r>
            <a:r>
              <a:rPr lang="en-US" dirty="0"/>
              <a:t>had earlier spoken of the house of God in Ephesians 2:19-22, in which he describes the church as a building that was founded on the apostles and prophets (that is, their revelation from the Holy Spirit) and was being fitted together to be a dwelling place of God in the Holy Spirit.</a:t>
            </a:r>
          </a:p>
        </p:txBody>
      </p:sp>
    </p:spTree>
    <p:extLst>
      <p:ext uri="{BB962C8B-B14F-4D97-AF65-F5344CB8AC3E}">
        <p14:creationId xmlns:p14="http://schemas.microsoft.com/office/powerpoint/2010/main" val="22807808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9067800" cy="6248400"/>
          </a:xfrm>
        </p:spPr>
        <p:txBody>
          <a:bodyPr>
            <a:normAutofit/>
          </a:bodyPr>
          <a:lstStyle/>
          <a:p>
            <a:r>
              <a:rPr lang="en-US" dirty="0"/>
              <a:t>As we consider all of this, we must recognize that this is the very body which Jesus promised to establish in Matthew 16:18, as He spoke to Peter saying, “… on this rock I will build My church…” Jesus came into this world with the plan to establish and build a church. </a:t>
            </a:r>
            <a:endParaRPr lang="en-US" dirty="0" smtClean="0"/>
          </a:p>
          <a:p>
            <a:r>
              <a:rPr lang="en-US" dirty="0" smtClean="0"/>
              <a:t>The </a:t>
            </a:r>
            <a:r>
              <a:rPr lang="en-US" dirty="0"/>
              <a:t>New Testament described that church. </a:t>
            </a:r>
            <a:endParaRPr lang="en-US" dirty="0" smtClean="0"/>
          </a:p>
          <a:p>
            <a:r>
              <a:rPr lang="en-US" dirty="0" smtClean="0"/>
              <a:t>I </a:t>
            </a:r>
            <a:r>
              <a:rPr lang="en-US" dirty="0"/>
              <a:t>wanted to be a member of it and I have become so. </a:t>
            </a:r>
            <a:endParaRPr lang="en-US" dirty="0" smtClean="0"/>
          </a:p>
          <a:p>
            <a:r>
              <a:rPr lang="en-US" dirty="0" smtClean="0"/>
              <a:t>Yet</a:t>
            </a:r>
            <a:r>
              <a:rPr lang="en-US" dirty="0"/>
              <a:t>, you may still wonder, why I became a member of this church described in scripture.</a:t>
            </a:r>
          </a:p>
        </p:txBody>
      </p:sp>
    </p:spTree>
    <p:extLst>
      <p:ext uri="{BB962C8B-B14F-4D97-AF65-F5344CB8AC3E}">
        <p14:creationId xmlns:p14="http://schemas.microsoft.com/office/powerpoint/2010/main" val="35422806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did I become a member of the church of Christ?</a:t>
            </a:r>
            <a:endParaRPr lang="en-US" dirty="0"/>
          </a:p>
        </p:txBody>
      </p:sp>
      <p:sp>
        <p:nvSpPr>
          <p:cNvPr id="3" name="Content Placeholder 2"/>
          <p:cNvSpPr>
            <a:spLocks noGrp="1"/>
          </p:cNvSpPr>
          <p:nvPr>
            <p:ph idx="1"/>
          </p:nvPr>
        </p:nvSpPr>
        <p:spPr>
          <a:xfrm>
            <a:off x="76200" y="1600200"/>
            <a:ext cx="8991600" cy="5105400"/>
          </a:xfrm>
        </p:spPr>
        <p:txBody>
          <a:bodyPr>
            <a:normAutofit/>
          </a:bodyPr>
          <a:lstStyle/>
          <a:p>
            <a:r>
              <a:rPr lang="en-US" dirty="0" smtClean="0"/>
              <a:t>Before </a:t>
            </a:r>
            <a:r>
              <a:rPr lang="en-US" dirty="0"/>
              <a:t>I can tell you why, I must give you a little background information about myself. </a:t>
            </a:r>
            <a:endParaRPr lang="en-US" dirty="0" smtClean="0"/>
          </a:p>
          <a:p>
            <a:r>
              <a:rPr lang="en-US" dirty="0" smtClean="0"/>
              <a:t>I hope that everyone who is a member will realize this is their situation also.</a:t>
            </a:r>
          </a:p>
          <a:p>
            <a:r>
              <a:rPr lang="en-US" dirty="0" smtClean="0"/>
              <a:t>I </a:t>
            </a:r>
            <a:r>
              <a:rPr lang="en-US" dirty="0"/>
              <a:t>am a sinner. </a:t>
            </a:r>
            <a:endParaRPr lang="en-US" dirty="0" smtClean="0"/>
          </a:p>
          <a:p>
            <a:r>
              <a:rPr lang="en-US" dirty="0" smtClean="0"/>
              <a:t>I </a:t>
            </a:r>
            <a:r>
              <a:rPr lang="en-US" dirty="0"/>
              <a:t>have known that for several years now. </a:t>
            </a:r>
            <a:endParaRPr lang="en-US" dirty="0" smtClean="0"/>
          </a:p>
          <a:p>
            <a:r>
              <a:rPr lang="en-US" dirty="0" smtClean="0"/>
              <a:t>If </a:t>
            </a:r>
            <a:r>
              <a:rPr lang="en-US" dirty="0"/>
              <a:t>I were to catalog the sins I have committed in my lifetime, I am certain that I would become as loathsome to you as I have been to myself. </a:t>
            </a:r>
            <a:endParaRPr lang="en-US" dirty="0" smtClean="0"/>
          </a:p>
        </p:txBody>
      </p:sp>
    </p:spTree>
    <p:extLst>
      <p:ext uri="{BB962C8B-B14F-4D97-AF65-F5344CB8AC3E}">
        <p14:creationId xmlns:p14="http://schemas.microsoft.com/office/powerpoint/2010/main" val="17046669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324600"/>
          </a:xfrm>
        </p:spPr>
        <p:txBody>
          <a:bodyPr>
            <a:normAutofit lnSpcReduction="10000"/>
          </a:bodyPr>
          <a:lstStyle/>
          <a:p>
            <a:r>
              <a:rPr lang="en-US" dirty="0" smtClean="0"/>
              <a:t>But, please, let me suffice it to say that I am a sinner and you can certainly believe that because you can read for yourself  Romans 3:23 and I John 1:8.</a:t>
            </a:r>
          </a:p>
          <a:p>
            <a:r>
              <a:rPr lang="en-US" dirty="0" smtClean="0"/>
              <a:t>As such, I have become separated from God (Isaiah 59:1-3) and I have earned the sentence of death (Ezekiel 18:20). </a:t>
            </a:r>
          </a:p>
          <a:p>
            <a:r>
              <a:rPr lang="en-US" dirty="0" smtClean="0"/>
              <a:t>I am not talking about a physical execution, but an eternal condemnation in the everlasting fire (Matthew 25:41, 46). </a:t>
            </a:r>
          </a:p>
          <a:p>
            <a:r>
              <a:rPr lang="en-US" dirty="0" smtClean="0"/>
              <a:t>I have become a member of the church of Christ, because I have learned that the answer to my greatest problem—sin—is in Christ’s church.</a:t>
            </a:r>
          </a:p>
          <a:p>
            <a:endParaRPr lang="en-US" dirty="0"/>
          </a:p>
        </p:txBody>
      </p:sp>
    </p:spTree>
    <p:extLst>
      <p:ext uri="{BB962C8B-B14F-4D97-AF65-F5344CB8AC3E}">
        <p14:creationId xmlns:p14="http://schemas.microsoft.com/office/powerpoint/2010/main" val="5800973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610600" cy="6400800"/>
          </a:xfrm>
        </p:spPr>
        <p:txBody>
          <a:bodyPr>
            <a:normAutofit lnSpcReduction="10000"/>
          </a:bodyPr>
          <a:lstStyle/>
          <a:p>
            <a:r>
              <a:rPr lang="en-US" dirty="0"/>
              <a:t>Hebrews 12:22-24 speaks of Christ’s church. </a:t>
            </a:r>
            <a:endParaRPr lang="en-US" dirty="0" smtClean="0"/>
          </a:p>
          <a:p>
            <a:r>
              <a:rPr lang="en-US" dirty="0" smtClean="0"/>
              <a:t>It </a:t>
            </a:r>
            <a:r>
              <a:rPr lang="en-US" dirty="0"/>
              <a:t>says that when we come to the general assembly and church, we are coming to Mount Zion (fulfillment of Isaiah 2:2-4), the city of the Living God, the heavenly Jerusalem</a:t>
            </a:r>
            <a:r>
              <a:rPr lang="en-US" dirty="0" smtClean="0"/>
              <a:t>.</a:t>
            </a:r>
          </a:p>
          <a:p>
            <a:r>
              <a:rPr lang="en-US" dirty="0" smtClean="0"/>
              <a:t>This </a:t>
            </a:r>
            <a:r>
              <a:rPr lang="en-US" dirty="0"/>
              <a:t>church is made up of the firstborn, which is not a reference to Jesus here, but rather a reference to the status of all the members. </a:t>
            </a:r>
            <a:endParaRPr lang="en-US" dirty="0" smtClean="0"/>
          </a:p>
          <a:p>
            <a:r>
              <a:rPr lang="en-US" dirty="0" smtClean="0"/>
              <a:t>That </a:t>
            </a:r>
            <a:r>
              <a:rPr lang="en-US" dirty="0"/>
              <a:t>is, members of this church are like a firstborn who has a claim on the inheritance (cf. I Peter 1:3-5). </a:t>
            </a:r>
            <a:endParaRPr lang="en-US" dirty="0" smtClean="0"/>
          </a:p>
          <a:p>
            <a:r>
              <a:rPr lang="en-US" dirty="0" smtClean="0"/>
              <a:t>These </a:t>
            </a:r>
            <a:r>
              <a:rPr lang="en-US" dirty="0"/>
              <a:t>numerous firstborn are registered in heaven (cf. Philippians 3:20-21). </a:t>
            </a:r>
            <a:endParaRPr lang="en-US" dirty="0" smtClean="0"/>
          </a:p>
        </p:txBody>
      </p:sp>
    </p:spTree>
    <p:extLst>
      <p:ext uri="{BB962C8B-B14F-4D97-AF65-F5344CB8AC3E}">
        <p14:creationId xmlns:p14="http://schemas.microsoft.com/office/powerpoint/2010/main" val="7857678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1692</Words>
  <Application>Microsoft Office PowerPoint</Application>
  <PresentationFormat>On-screen Show (4:3)</PresentationFormat>
  <Paragraphs>91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Why I Am A Member Of The Church Of Christ</vt:lpstr>
      <vt:lpstr>Introduction</vt:lpstr>
      <vt:lpstr>In what am I claiming membership?</vt:lpstr>
      <vt:lpstr>PowerPoint Presentation</vt:lpstr>
      <vt:lpstr>PowerPoint Presentation</vt:lpstr>
      <vt:lpstr>PowerPoint Presentation</vt:lpstr>
      <vt:lpstr>Why did I become a member of the church of Christ?</vt:lpstr>
      <vt:lpstr>PowerPoint Presentation</vt:lpstr>
      <vt:lpstr>PowerPoint Presentation</vt:lpstr>
      <vt:lpstr>PowerPoint Presentation</vt:lpstr>
      <vt:lpstr>PowerPoint Presentation</vt:lpstr>
      <vt:lpstr>Why am I a member of the church of Christ?</vt:lpstr>
      <vt:lpstr>PowerPoint Presentation</vt:lpstr>
      <vt:lpstr>How did I become a member of this purchased and forgiven body?</vt:lpstr>
      <vt:lpstr>PowerPoint Presentation</vt:lpstr>
      <vt:lpstr>PowerPoint Presentation</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 Am A Member Of The Church Of Christ</dc:title>
  <dc:creator>Aarons</dc:creator>
  <cp:lastModifiedBy>Aarons</cp:lastModifiedBy>
  <cp:revision>6</cp:revision>
  <dcterms:created xsi:type="dcterms:W3CDTF">2016-04-20T16:59:55Z</dcterms:created>
  <dcterms:modified xsi:type="dcterms:W3CDTF">2016-04-22T13:38:06Z</dcterms:modified>
</cp:coreProperties>
</file>