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7"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24759A-5F89-407E-8835-8DB2D940438D}" type="datetimeFigureOut">
              <a:rPr lang="en-US" smtClean="0"/>
              <a:t>8/30/2017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AE27B-BA8D-459F-B0CA-445682CEF929}" type="slidenum">
              <a:rPr lang="en-US" smtClean="0"/>
              <a:t>‹#›</a:t>
            </a:fld>
            <a:endParaRPr lang="en-US"/>
          </a:p>
        </p:txBody>
      </p:sp>
    </p:spTree>
    <p:extLst>
      <p:ext uri="{BB962C8B-B14F-4D97-AF65-F5344CB8AC3E}">
        <p14:creationId xmlns:p14="http://schemas.microsoft.com/office/powerpoint/2010/main" val="1943434315"/>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24759A-5F89-407E-8835-8DB2D940438D}" type="datetimeFigureOut">
              <a:rPr lang="en-US" smtClean="0"/>
              <a:t>8/30/2017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AE27B-BA8D-459F-B0CA-445682CEF929}" type="slidenum">
              <a:rPr lang="en-US" smtClean="0"/>
              <a:t>‹#›</a:t>
            </a:fld>
            <a:endParaRPr lang="en-US"/>
          </a:p>
        </p:txBody>
      </p:sp>
    </p:spTree>
    <p:extLst>
      <p:ext uri="{BB962C8B-B14F-4D97-AF65-F5344CB8AC3E}">
        <p14:creationId xmlns:p14="http://schemas.microsoft.com/office/powerpoint/2010/main" val="69953681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24759A-5F89-407E-8835-8DB2D940438D}" type="datetimeFigureOut">
              <a:rPr lang="en-US" smtClean="0"/>
              <a:t>8/30/2017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AE27B-BA8D-459F-B0CA-445682CEF929}" type="slidenum">
              <a:rPr lang="en-US" smtClean="0"/>
              <a:t>‹#›</a:t>
            </a:fld>
            <a:endParaRPr lang="en-US"/>
          </a:p>
        </p:txBody>
      </p:sp>
    </p:spTree>
    <p:extLst>
      <p:ext uri="{BB962C8B-B14F-4D97-AF65-F5344CB8AC3E}">
        <p14:creationId xmlns:p14="http://schemas.microsoft.com/office/powerpoint/2010/main" val="2236912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24759A-5F89-407E-8835-8DB2D940438D}" type="datetimeFigureOut">
              <a:rPr lang="en-US" smtClean="0"/>
              <a:t>8/30/2017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AE27B-BA8D-459F-B0CA-445682CEF929}" type="slidenum">
              <a:rPr lang="en-US" smtClean="0"/>
              <a:t>‹#›</a:t>
            </a:fld>
            <a:endParaRPr lang="en-US"/>
          </a:p>
        </p:txBody>
      </p:sp>
    </p:spTree>
    <p:extLst>
      <p:ext uri="{BB962C8B-B14F-4D97-AF65-F5344CB8AC3E}">
        <p14:creationId xmlns:p14="http://schemas.microsoft.com/office/powerpoint/2010/main" val="1537798116"/>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24759A-5F89-407E-8835-8DB2D940438D}" type="datetimeFigureOut">
              <a:rPr lang="en-US" smtClean="0"/>
              <a:t>8/30/2017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AE27B-BA8D-459F-B0CA-445682CEF929}" type="slidenum">
              <a:rPr lang="en-US" smtClean="0"/>
              <a:t>‹#›</a:t>
            </a:fld>
            <a:endParaRPr lang="en-US"/>
          </a:p>
        </p:txBody>
      </p:sp>
    </p:spTree>
    <p:extLst>
      <p:ext uri="{BB962C8B-B14F-4D97-AF65-F5344CB8AC3E}">
        <p14:creationId xmlns:p14="http://schemas.microsoft.com/office/powerpoint/2010/main" val="2721461488"/>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24759A-5F89-407E-8835-8DB2D940438D}" type="datetimeFigureOut">
              <a:rPr lang="en-US" smtClean="0"/>
              <a:t>8/30/2017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CAE27B-BA8D-459F-B0CA-445682CEF929}" type="slidenum">
              <a:rPr lang="en-US" smtClean="0"/>
              <a:t>‹#›</a:t>
            </a:fld>
            <a:endParaRPr lang="en-US"/>
          </a:p>
        </p:txBody>
      </p:sp>
    </p:spTree>
    <p:extLst>
      <p:ext uri="{BB962C8B-B14F-4D97-AF65-F5344CB8AC3E}">
        <p14:creationId xmlns:p14="http://schemas.microsoft.com/office/powerpoint/2010/main" val="262533221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24759A-5F89-407E-8835-8DB2D940438D}" type="datetimeFigureOut">
              <a:rPr lang="en-US" smtClean="0"/>
              <a:t>8/30/2017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CAE27B-BA8D-459F-B0CA-445682CEF929}" type="slidenum">
              <a:rPr lang="en-US" smtClean="0"/>
              <a:t>‹#›</a:t>
            </a:fld>
            <a:endParaRPr lang="en-US"/>
          </a:p>
        </p:txBody>
      </p:sp>
    </p:spTree>
    <p:extLst>
      <p:ext uri="{BB962C8B-B14F-4D97-AF65-F5344CB8AC3E}">
        <p14:creationId xmlns:p14="http://schemas.microsoft.com/office/powerpoint/2010/main" val="1952544763"/>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24759A-5F89-407E-8835-8DB2D940438D}" type="datetimeFigureOut">
              <a:rPr lang="en-US" smtClean="0"/>
              <a:t>8/30/2017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CAE27B-BA8D-459F-B0CA-445682CEF929}" type="slidenum">
              <a:rPr lang="en-US" smtClean="0"/>
              <a:t>‹#›</a:t>
            </a:fld>
            <a:endParaRPr lang="en-US"/>
          </a:p>
        </p:txBody>
      </p:sp>
    </p:spTree>
    <p:extLst>
      <p:ext uri="{BB962C8B-B14F-4D97-AF65-F5344CB8AC3E}">
        <p14:creationId xmlns:p14="http://schemas.microsoft.com/office/powerpoint/2010/main" val="128941142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24759A-5F89-407E-8835-8DB2D940438D}" type="datetimeFigureOut">
              <a:rPr lang="en-US" smtClean="0"/>
              <a:t>8/30/2017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CAE27B-BA8D-459F-B0CA-445682CEF929}" type="slidenum">
              <a:rPr lang="en-US" smtClean="0"/>
              <a:t>‹#›</a:t>
            </a:fld>
            <a:endParaRPr lang="en-US"/>
          </a:p>
        </p:txBody>
      </p:sp>
    </p:spTree>
    <p:extLst>
      <p:ext uri="{BB962C8B-B14F-4D97-AF65-F5344CB8AC3E}">
        <p14:creationId xmlns:p14="http://schemas.microsoft.com/office/powerpoint/2010/main" val="91749237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24759A-5F89-407E-8835-8DB2D940438D}" type="datetimeFigureOut">
              <a:rPr lang="en-US" smtClean="0"/>
              <a:t>8/30/2017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CAE27B-BA8D-459F-B0CA-445682CEF929}" type="slidenum">
              <a:rPr lang="en-US" smtClean="0"/>
              <a:t>‹#›</a:t>
            </a:fld>
            <a:endParaRPr lang="en-US"/>
          </a:p>
        </p:txBody>
      </p:sp>
    </p:spTree>
    <p:extLst>
      <p:ext uri="{BB962C8B-B14F-4D97-AF65-F5344CB8AC3E}">
        <p14:creationId xmlns:p14="http://schemas.microsoft.com/office/powerpoint/2010/main" val="2559788041"/>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24759A-5F89-407E-8835-8DB2D940438D}" type="datetimeFigureOut">
              <a:rPr lang="en-US" smtClean="0"/>
              <a:t>8/30/2017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CAE27B-BA8D-459F-B0CA-445682CEF929}" type="slidenum">
              <a:rPr lang="en-US" smtClean="0"/>
              <a:t>‹#›</a:t>
            </a:fld>
            <a:endParaRPr lang="en-US"/>
          </a:p>
        </p:txBody>
      </p:sp>
    </p:spTree>
    <p:extLst>
      <p:ext uri="{BB962C8B-B14F-4D97-AF65-F5344CB8AC3E}">
        <p14:creationId xmlns:p14="http://schemas.microsoft.com/office/powerpoint/2010/main" val="1830786501"/>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24759A-5F89-407E-8835-8DB2D940438D}" type="datetimeFigureOut">
              <a:rPr lang="en-US" smtClean="0"/>
              <a:t>8/30/2017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CAE27B-BA8D-459F-B0CA-445682CEF929}" type="slidenum">
              <a:rPr lang="en-US" smtClean="0"/>
              <a:t>‹#›</a:t>
            </a:fld>
            <a:endParaRPr lang="en-US"/>
          </a:p>
        </p:txBody>
      </p:sp>
    </p:spTree>
    <p:extLst>
      <p:ext uri="{BB962C8B-B14F-4D97-AF65-F5344CB8AC3E}">
        <p14:creationId xmlns:p14="http://schemas.microsoft.com/office/powerpoint/2010/main" val="952204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1"/>
            <a:ext cx="9144000" cy="3295650"/>
          </a:xfrm>
        </p:spPr>
        <p:txBody>
          <a:bodyPr>
            <a:noAutofit/>
          </a:bodyPr>
          <a:lstStyle/>
          <a:p>
            <a:r>
              <a:rPr lang="en-US" sz="8800" dirty="0" smtClean="0">
                <a:latin typeface="Boulder" pitchFamily="2" charset="0"/>
              </a:rPr>
              <a:t>What Is The </a:t>
            </a:r>
            <a:br>
              <a:rPr lang="en-US" sz="8800" dirty="0" smtClean="0">
                <a:latin typeface="Boulder" pitchFamily="2" charset="0"/>
              </a:rPr>
            </a:br>
            <a:r>
              <a:rPr lang="en-US" sz="8800" dirty="0" smtClean="0">
                <a:latin typeface="Boulder" pitchFamily="2" charset="0"/>
              </a:rPr>
              <a:t>Matter With Me?</a:t>
            </a:r>
            <a:endParaRPr lang="en-US" sz="8800" dirty="0">
              <a:latin typeface="Boulder" pitchFamily="2" charset="0"/>
            </a:endParaRPr>
          </a:p>
        </p:txBody>
      </p:sp>
      <p:sp>
        <p:nvSpPr>
          <p:cNvPr id="3" name="Subtitle 2"/>
          <p:cNvSpPr>
            <a:spLocks noGrp="1"/>
          </p:cNvSpPr>
          <p:nvPr>
            <p:ph type="subTitle" idx="1"/>
          </p:nvPr>
        </p:nvSpPr>
        <p:spPr>
          <a:xfrm>
            <a:off x="152400" y="3886200"/>
            <a:ext cx="8915400" cy="2819400"/>
          </a:xfrm>
        </p:spPr>
        <p:txBody>
          <a:bodyPr>
            <a:normAutofit/>
          </a:bodyPr>
          <a:lstStyle/>
          <a:p>
            <a:r>
              <a:rPr lang="en-US" sz="5400" dirty="0" smtClean="0">
                <a:solidFill>
                  <a:schemeClr val="tx1">
                    <a:lumMod val="85000"/>
                    <a:lumOff val="15000"/>
                  </a:schemeClr>
                </a:solidFill>
              </a:rPr>
              <a:t>Do you ever struggle with the fact that God gives us more than we think we can handle?</a:t>
            </a:r>
            <a:endParaRPr lang="en-US" sz="5400" dirty="0">
              <a:solidFill>
                <a:schemeClr val="tx1">
                  <a:lumMod val="85000"/>
                  <a:lumOff val="15000"/>
                </a:schemeClr>
              </a:solidFill>
            </a:endParaRPr>
          </a:p>
        </p:txBody>
      </p:sp>
    </p:spTree>
    <p:extLst>
      <p:ext uri="{BB962C8B-B14F-4D97-AF65-F5344CB8AC3E}">
        <p14:creationId xmlns:p14="http://schemas.microsoft.com/office/powerpoint/2010/main" val="3628559780"/>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dirty="0" smtClean="0"/>
              <a:t>Our Self Reliance Needs To Diminish</a:t>
            </a:r>
            <a:endParaRPr lang="en-US" b="1" dirty="0"/>
          </a:p>
        </p:txBody>
      </p:sp>
      <p:sp>
        <p:nvSpPr>
          <p:cNvPr id="3" name="Content Placeholder 2"/>
          <p:cNvSpPr>
            <a:spLocks noGrp="1"/>
          </p:cNvSpPr>
          <p:nvPr>
            <p:ph idx="1"/>
          </p:nvPr>
        </p:nvSpPr>
        <p:spPr>
          <a:xfrm>
            <a:off x="76200" y="990600"/>
            <a:ext cx="8991600" cy="5715000"/>
          </a:xfrm>
        </p:spPr>
        <p:txBody>
          <a:bodyPr>
            <a:normAutofit/>
          </a:bodyPr>
          <a:lstStyle/>
          <a:p>
            <a:r>
              <a:rPr lang="en-US" sz="3600" dirty="0" smtClean="0"/>
              <a:t>Don’t we sometimes feel like “I am on top of the world”?</a:t>
            </a:r>
          </a:p>
          <a:p>
            <a:r>
              <a:rPr lang="en-US" sz="3600" dirty="0" smtClean="0"/>
              <a:t>How did we get here?</a:t>
            </a:r>
          </a:p>
          <a:p>
            <a:r>
              <a:rPr lang="en-US" sz="3600" dirty="0" smtClean="0"/>
              <a:t>Well nobody helped me, I got here myself.</a:t>
            </a:r>
          </a:p>
          <a:p>
            <a:r>
              <a:rPr lang="en-US" sz="3600" dirty="0"/>
              <a:t>And when we fall, we’re told to </a:t>
            </a:r>
            <a:r>
              <a:rPr lang="en-US" sz="3600" dirty="0" smtClean="0"/>
              <a:t>“pull </a:t>
            </a:r>
            <a:r>
              <a:rPr lang="en-US" sz="3600" dirty="0"/>
              <a:t>ourselves up by our </a:t>
            </a:r>
            <a:r>
              <a:rPr lang="en-US" sz="3600" dirty="0" smtClean="0"/>
              <a:t>bootstraps”, “hang in there, baby”, “suck it up” “no pain-no gain”, “keep plugging away”, etc.</a:t>
            </a:r>
          </a:p>
          <a:p>
            <a:r>
              <a:rPr lang="en-US" sz="3600" dirty="0" smtClean="0"/>
              <a:t>In other words: Do it yourself.</a:t>
            </a:r>
            <a:endParaRPr lang="en-US" sz="3600" dirty="0"/>
          </a:p>
        </p:txBody>
      </p:sp>
    </p:spTree>
    <p:extLst>
      <p:ext uri="{BB962C8B-B14F-4D97-AF65-F5344CB8AC3E}">
        <p14:creationId xmlns:p14="http://schemas.microsoft.com/office/powerpoint/2010/main" val="112527077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067800" cy="6705600"/>
          </a:xfrm>
        </p:spPr>
        <p:txBody>
          <a:bodyPr>
            <a:normAutofit lnSpcReduction="10000"/>
          </a:bodyPr>
          <a:lstStyle/>
          <a:p>
            <a:r>
              <a:rPr lang="en-US" dirty="0" smtClean="0"/>
              <a:t>This may work in the physical world and our place in it, but in the spiritual realm it is different.</a:t>
            </a:r>
          </a:p>
          <a:p>
            <a:r>
              <a:rPr lang="en-US" dirty="0" smtClean="0"/>
              <a:t>What we need to do is remove ourselves from the equation and put God in His rightful place.</a:t>
            </a:r>
          </a:p>
          <a:p>
            <a:r>
              <a:rPr lang="en-US" dirty="0" smtClean="0"/>
              <a:t>We need to learn to be able to say as Paul did: “I can do all things through Christ who strengthens me” (Philippians 4:13).</a:t>
            </a:r>
          </a:p>
          <a:p>
            <a:r>
              <a:rPr lang="en-US" dirty="0" smtClean="0"/>
              <a:t>Since it is through Christ that we do our spiritual work, let us put Him first in all things.</a:t>
            </a:r>
          </a:p>
          <a:p>
            <a:r>
              <a:rPr lang="en-US" dirty="0" smtClean="0"/>
              <a:t>Colossians 1:18 “He is the head of the body, the church; and He is the beginning, the first-born from the dead, so that He Himself might come to have first place in everything”.</a:t>
            </a:r>
            <a:endParaRPr lang="en-US" dirty="0" smtClean="0"/>
          </a:p>
          <a:p>
            <a:endParaRPr lang="en-US" dirty="0"/>
          </a:p>
        </p:txBody>
      </p:sp>
    </p:spTree>
    <p:extLst>
      <p:ext uri="{BB962C8B-B14F-4D97-AF65-F5344CB8AC3E}">
        <p14:creationId xmlns:p14="http://schemas.microsoft.com/office/powerpoint/2010/main" val="180823159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915400" cy="6400800"/>
          </a:xfrm>
        </p:spPr>
        <p:txBody>
          <a:bodyPr/>
          <a:lstStyle/>
          <a:p>
            <a:r>
              <a:rPr lang="en-US" dirty="0" smtClean="0"/>
              <a:t>Proverbs 3:5-7 “Trust in the LORD with all your heart, and do not lean on your own understanding. In all your ways acknowledge Him, and He will make your paths straight. Do not be wise in your own eyes; Fear the LORD and turn away from evil”.</a:t>
            </a:r>
          </a:p>
          <a:p>
            <a:r>
              <a:rPr lang="en-US" dirty="0" smtClean="0"/>
              <a:t>You see, our own understanding gets us into trouble most of the time.</a:t>
            </a:r>
          </a:p>
          <a:p>
            <a:r>
              <a:rPr lang="en-US" dirty="0" smtClean="0"/>
              <a:t>We must recognize and acknowledge that God is greater than we are and He needs to be obeyed.</a:t>
            </a:r>
          </a:p>
          <a:p>
            <a:r>
              <a:rPr lang="en-US" dirty="0" smtClean="0"/>
              <a:t>Like John, we need to say to ourselves: “He must increase, but I must decrease” (John 3:30).</a:t>
            </a:r>
            <a:endParaRPr lang="en-US" dirty="0"/>
          </a:p>
        </p:txBody>
      </p:sp>
    </p:spTree>
    <p:extLst>
      <p:ext uri="{BB962C8B-B14F-4D97-AF65-F5344CB8AC3E}">
        <p14:creationId xmlns:p14="http://schemas.microsoft.com/office/powerpoint/2010/main" val="2004759005"/>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lstStyle/>
          <a:p>
            <a:r>
              <a:rPr lang="en-US" b="1" dirty="0" smtClean="0"/>
              <a:t>God Is Rooting For You</a:t>
            </a:r>
            <a:endParaRPr lang="en-US" b="1" dirty="0"/>
          </a:p>
        </p:txBody>
      </p:sp>
      <p:sp>
        <p:nvSpPr>
          <p:cNvPr id="3" name="Content Placeholder 2"/>
          <p:cNvSpPr>
            <a:spLocks noGrp="1"/>
          </p:cNvSpPr>
          <p:nvPr>
            <p:ph idx="1"/>
          </p:nvPr>
        </p:nvSpPr>
        <p:spPr>
          <a:xfrm>
            <a:off x="0" y="990600"/>
            <a:ext cx="9067800" cy="5791200"/>
          </a:xfrm>
        </p:spPr>
        <p:txBody>
          <a:bodyPr/>
          <a:lstStyle/>
          <a:p>
            <a:r>
              <a:rPr lang="en-US" dirty="0" smtClean="0"/>
              <a:t>We learn a lot about God in the scriptures.</a:t>
            </a:r>
          </a:p>
          <a:p>
            <a:r>
              <a:rPr lang="en-US" dirty="0" smtClean="0"/>
              <a:t>God is faithful as we read in 1 Corinthians 10:13.</a:t>
            </a:r>
          </a:p>
          <a:p>
            <a:r>
              <a:rPr lang="en-US" dirty="0" smtClean="0"/>
              <a:t>God is longsuffering toward us (2 Peter 3:15).</a:t>
            </a:r>
          </a:p>
          <a:p>
            <a:r>
              <a:rPr lang="en-US" dirty="0" smtClean="0"/>
              <a:t>He does not want us to fail (2 Peter 3:9).</a:t>
            </a:r>
          </a:p>
          <a:p>
            <a:r>
              <a:rPr lang="en-US" dirty="0" smtClean="0"/>
              <a:t>Remember that God gave us everything we need to be successful.</a:t>
            </a:r>
          </a:p>
          <a:p>
            <a:r>
              <a:rPr lang="en-US" dirty="0" smtClean="0"/>
              <a:t>2 Peter 1:3 “seeing that His divine power has granted to us everything pertaining to life and godliness, through the true knowledge of Him who called us by His own glory and excellence”.</a:t>
            </a:r>
            <a:endParaRPr lang="en-US" dirty="0"/>
          </a:p>
        </p:txBody>
      </p:sp>
    </p:spTree>
    <p:extLst>
      <p:ext uri="{BB962C8B-B14F-4D97-AF65-F5344CB8AC3E}">
        <p14:creationId xmlns:p14="http://schemas.microsoft.com/office/powerpoint/2010/main" val="2328374333"/>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a:bodyPr>
          <a:lstStyle/>
          <a:p>
            <a:r>
              <a:rPr lang="en-US" dirty="0"/>
              <a:t>Trials teach us God is faithful. </a:t>
            </a:r>
            <a:endParaRPr lang="en-US" dirty="0" smtClean="0"/>
          </a:p>
          <a:p>
            <a:r>
              <a:rPr lang="en-US" dirty="0" smtClean="0"/>
              <a:t>No </a:t>
            </a:r>
            <a:r>
              <a:rPr lang="en-US" dirty="0"/>
              <a:t>matter who knows and loves you, no one who loves you more than God does. </a:t>
            </a:r>
            <a:endParaRPr lang="en-US" dirty="0" smtClean="0"/>
          </a:p>
          <a:p>
            <a:r>
              <a:rPr lang="en-US" dirty="0" smtClean="0"/>
              <a:t>His </a:t>
            </a:r>
            <a:r>
              <a:rPr lang="en-US" dirty="0"/>
              <a:t>love is </a:t>
            </a:r>
            <a:r>
              <a:rPr lang="en-US" dirty="0" smtClean="0"/>
              <a:t>the greatest love there is</a:t>
            </a:r>
            <a:r>
              <a:rPr lang="en-US" dirty="0"/>
              <a:t>.</a:t>
            </a:r>
          </a:p>
          <a:p>
            <a:r>
              <a:rPr lang="en-US" dirty="0"/>
              <a:t>And even though you may have others in your life who will be there for you, God has </a:t>
            </a:r>
            <a:r>
              <a:rPr lang="en-US" dirty="0" smtClean="0"/>
              <a:t>promised He will  never fail you.</a:t>
            </a:r>
          </a:p>
          <a:p>
            <a:r>
              <a:rPr lang="en-US" dirty="0" smtClean="0"/>
              <a:t>Hebrews 13:5 “Let your character be free from the love of money, being content for what you have; for He Himself has said “I will never desert you, nor will I ever forsake you”.” </a:t>
            </a:r>
          </a:p>
          <a:p>
            <a:r>
              <a:rPr lang="en-US" dirty="0" smtClean="0"/>
              <a:t>He’s </a:t>
            </a:r>
            <a:r>
              <a:rPr lang="en-US" dirty="0"/>
              <a:t>in it for the whole game.</a:t>
            </a:r>
          </a:p>
          <a:p>
            <a:endParaRPr lang="en-US" dirty="0"/>
          </a:p>
        </p:txBody>
      </p:sp>
    </p:spTree>
    <p:extLst>
      <p:ext uri="{BB962C8B-B14F-4D97-AF65-F5344CB8AC3E}">
        <p14:creationId xmlns:p14="http://schemas.microsoft.com/office/powerpoint/2010/main" val="73338381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dirty="0" smtClean="0"/>
              <a:t>God Is To Receive The Glory</a:t>
            </a:r>
            <a:endParaRPr lang="en-US" b="1" dirty="0"/>
          </a:p>
        </p:txBody>
      </p:sp>
      <p:sp>
        <p:nvSpPr>
          <p:cNvPr id="3" name="Content Placeholder 2"/>
          <p:cNvSpPr>
            <a:spLocks noGrp="1"/>
          </p:cNvSpPr>
          <p:nvPr>
            <p:ph idx="1"/>
          </p:nvPr>
        </p:nvSpPr>
        <p:spPr>
          <a:xfrm>
            <a:off x="76200" y="838200"/>
            <a:ext cx="8991600" cy="5943600"/>
          </a:xfrm>
        </p:spPr>
        <p:txBody>
          <a:bodyPr>
            <a:normAutofit lnSpcReduction="10000"/>
          </a:bodyPr>
          <a:lstStyle/>
          <a:p>
            <a:r>
              <a:rPr lang="en-US" dirty="0"/>
              <a:t>Whether you’re aware of it or not, others watch you. </a:t>
            </a:r>
            <a:endParaRPr lang="en-US" dirty="0" smtClean="0"/>
          </a:p>
          <a:p>
            <a:r>
              <a:rPr lang="en-US" dirty="0" smtClean="0"/>
              <a:t>And </a:t>
            </a:r>
            <a:r>
              <a:rPr lang="en-US" dirty="0"/>
              <a:t>if you claim to be a Christ follower, they are watching you closely.</a:t>
            </a:r>
          </a:p>
          <a:p>
            <a:r>
              <a:rPr lang="en-US" dirty="0"/>
              <a:t>There’s something different about those who know God personally. </a:t>
            </a:r>
            <a:endParaRPr lang="en-US" dirty="0" smtClean="0"/>
          </a:p>
          <a:p>
            <a:r>
              <a:rPr lang="en-US" dirty="0" smtClean="0"/>
              <a:t>When </a:t>
            </a:r>
            <a:r>
              <a:rPr lang="en-US" dirty="0"/>
              <a:t>we go through difficult things, God gives us the strength to do it.</a:t>
            </a:r>
          </a:p>
          <a:p>
            <a:r>
              <a:rPr lang="en-US" dirty="0"/>
              <a:t>People notice that difference and it makes them wonder why. </a:t>
            </a:r>
            <a:endParaRPr lang="en-US" dirty="0" smtClean="0"/>
          </a:p>
          <a:p>
            <a:r>
              <a:rPr lang="en-US" dirty="0" smtClean="0"/>
              <a:t>Sometimes </a:t>
            </a:r>
            <a:r>
              <a:rPr lang="en-US" dirty="0"/>
              <a:t>they may even ask you why you are different.</a:t>
            </a:r>
          </a:p>
          <a:p>
            <a:endParaRPr lang="en-US" dirty="0"/>
          </a:p>
        </p:txBody>
      </p:sp>
    </p:spTree>
    <p:extLst>
      <p:ext uri="{BB962C8B-B14F-4D97-AF65-F5344CB8AC3E}">
        <p14:creationId xmlns:p14="http://schemas.microsoft.com/office/powerpoint/2010/main" val="1900792128"/>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lstStyle/>
          <a:p>
            <a:r>
              <a:rPr lang="en-US" dirty="0" smtClean="0"/>
              <a:t>Jesus taught us to let our light shine so that others would glorify God (Matthew 5:16).</a:t>
            </a:r>
          </a:p>
          <a:p>
            <a:r>
              <a:rPr lang="en-US" dirty="0" smtClean="0"/>
              <a:t>Peter tells us “…so that in all things God may be glorified through Jesus Christ, to whom belongs the glory and dominion forever and ever. Amen” </a:t>
            </a:r>
            <a:br>
              <a:rPr lang="en-US" dirty="0" smtClean="0"/>
            </a:br>
            <a:r>
              <a:rPr lang="en-US" dirty="0" smtClean="0"/>
              <a:t>(1 Peter 4:11).</a:t>
            </a:r>
          </a:p>
          <a:p>
            <a:r>
              <a:rPr lang="en-US" dirty="0" smtClean="0"/>
              <a:t>Sure we are going to suffer, but notice 1 Peter 5:16: “but if anyone suffers as a Christian, let him not feel ashamed, but in that  name let him glorify God”.</a:t>
            </a:r>
          </a:p>
          <a:p>
            <a:r>
              <a:rPr lang="en-US" dirty="0" smtClean="0"/>
              <a:t>1 Corinthians 6:20 “For you have been bought with a price; therefore glorify God in your body”.</a:t>
            </a:r>
            <a:endParaRPr lang="en-US" dirty="0"/>
          </a:p>
        </p:txBody>
      </p:sp>
    </p:spTree>
    <p:extLst>
      <p:ext uri="{BB962C8B-B14F-4D97-AF65-F5344CB8AC3E}">
        <p14:creationId xmlns:p14="http://schemas.microsoft.com/office/powerpoint/2010/main" val="19899970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Conclusion</a:t>
            </a:r>
            <a:endParaRPr lang="en-US" b="1" dirty="0"/>
          </a:p>
        </p:txBody>
      </p:sp>
      <p:sp>
        <p:nvSpPr>
          <p:cNvPr id="3" name="Content Placeholder 2"/>
          <p:cNvSpPr>
            <a:spLocks noGrp="1"/>
          </p:cNvSpPr>
          <p:nvPr>
            <p:ph idx="1"/>
          </p:nvPr>
        </p:nvSpPr>
        <p:spPr>
          <a:xfrm>
            <a:off x="0" y="1066800"/>
            <a:ext cx="9067800" cy="5715000"/>
          </a:xfrm>
        </p:spPr>
        <p:txBody>
          <a:bodyPr>
            <a:normAutofit/>
          </a:bodyPr>
          <a:lstStyle/>
          <a:p>
            <a:r>
              <a:rPr lang="en-US" dirty="0"/>
              <a:t>When you are with someone who is </a:t>
            </a:r>
            <a:r>
              <a:rPr lang="en-US" dirty="0" smtClean="0"/>
              <a:t>struggling, be </a:t>
            </a:r>
            <a:r>
              <a:rPr lang="en-US" dirty="0"/>
              <a:t>with them, but don’t tell them </a:t>
            </a:r>
            <a:r>
              <a:rPr lang="en-US" dirty="0" smtClean="0"/>
              <a:t>“God </a:t>
            </a:r>
            <a:r>
              <a:rPr lang="en-US" dirty="0"/>
              <a:t>will never give them more than they can </a:t>
            </a:r>
            <a:r>
              <a:rPr lang="en-US" dirty="0" smtClean="0"/>
              <a:t>handle”.</a:t>
            </a:r>
            <a:endParaRPr lang="en-US" dirty="0"/>
          </a:p>
          <a:p>
            <a:r>
              <a:rPr lang="en-US" dirty="0"/>
              <a:t>If it were true, we wouldn’t need God at all. </a:t>
            </a:r>
            <a:endParaRPr lang="en-US" dirty="0" smtClean="0"/>
          </a:p>
          <a:p>
            <a:r>
              <a:rPr lang="en-US" dirty="0" smtClean="0"/>
              <a:t>And </a:t>
            </a:r>
            <a:r>
              <a:rPr lang="en-US" dirty="0"/>
              <a:t>we </a:t>
            </a:r>
            <a:r>
              <a:rPr lang="en-US" dirty="0" smtClean="0"/>
              <a:t>do need God. </a:t>
            </a:r>
            <a:r>
              <a:rPr lang="en-US" dirty="0"/>
              <a:t>Every single day.</a:t>
            </a:r>
          </a:p>
          <a:p>
            <a:r>
              <a:rPr lang="en-US" dirty="0"/>
              <a:t>We need to remember God does not think like us</a:t>
            </a:r>
            <a:r>
              <a:rPr lang="en-US" dirty="0" smtClean="0"/>
              <a:t>.</a:t>
            </a:r>
          </a:p>
          <a:p>
            <a:r>
              <a:rPr lang="en-US" dirty="0" smtClean="0"/>
              <a:t>He </a:t>
            </a:r>
            <a:r>
              <a:rPr lang="en-US" dirty="0"/>
              <a:t>tells us this </a:t>
            </a:r>
            <a:r>
              <a:rPr lang="en-US" dirty="0" smtClean="0"/>
              <a:t>in Isaiah 55:8-9.</a:t>
            </a:r>
          </a:p>
          <a:p>
            <a:r>
              <a:rPr lang="en-US" dirty="0" smtClean="0"/>
              <a:t>Now you know why you suffer through all those trials.</a:t>
            </a:r>
          </a:p>
          <a:p>
            <a:r>
              <a:rPr lang="en-US" dirty="0" smtClean="0"/>
              <a:t>Have you remained strong? </a:t>
            </a:r>
            <a:endParaRPr lang="en-US" dirty="0"/>
          </a:p>
        </p:txBody>
      </p:sp>
    </p:spTree>
    <p:extLst>
      <p:ext uri="{BB962C8B-B14F-4D97-AF65-F5344CB8AC3E}">
        <p14:creationId xmlns:p14="http://schemas.microsoft.com/office/powerpoint/2010/main" val="2388098736"/>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838200"/>
          </a:xfrm>
        </p:spPr>
        <p:txBody>
          <a:bodyPr/>
          <a:lstStyle/>
          <a:p>
            <a:r>
              <a:rPr lang="en-US" b="1" dirty="0" smtClean="0"/>
              <a:t>Introduction</a:t>
            </a:r>
            <a:endParaRPr lang="en-US" b="1" dirty="0"/>
          </a:p>
        </p:txBody>
      </p:sp>
      <p:sp>
        <p:nvSpPr>
          <p:cNvPr id="3" name="Content Placeholder 2"/>
          <p:cNvSpPr>
            <a:spLocks noGrp="1"/>
          </p:cNvSpPr>
          <p:nvPr>
            <p:ph idx="1"/>
          </p:nvPr>
        </p:nvSpPr>
        <p:spPr>
          <a:xfrm>
            <a:off x="76200" y="990600"/>
            <a:ext cx="8991600" cy="5638800"/>
          </a:xfrm>
        </p:spPr>
        <p:txBody>
          <a:bodyPr>
            <a:normAutofit/>
          </a:bodyPr>
          <a:lstStyle/>
          <a:p>
            <a:r>
              <a:rPr lang="en-US" sz="3600" dirty="0" smtClean="0"/>
              <a:t>We know that when a person obeys the gospel and becomes a Christian that Satan begins a full frontal, rear, sideways, bottom – top side assault.</a:t>
            </a:r>
          </a:p>
          <a:p>
            <a:r>
              <a:rPr lang="en-US" sz="3600" dirty="0" smtClean="0"/>
              <a:t>Satan is looking for every opportunity to cause you to fail in your Christian faith.</a:t>
            </a:r>
          </a:p>
          <a:p>
            <a:r>
              <a:rPr lang="en-US" sz="3600" dirty="0" smtClean="0"/>
              <a:t>We should be aware of this fact.</a:t>
            </a:r>
          </a:p>
          <a:p>
            <a:r>
              <a:rPr lang="en-US" sz="3600" dirty="0" smtClean="0"/>
              <a:t>Yet, we also seem to be overwhelmed with everything going on around us.</a:t>
            </a:r>
            <a:endParaRPr lang="en-US" sz="3600" dirty="0"/>
          </a:p>
        </p:txBody>
      </p:sp>
    </p:spTree>
    <p:extLst>
      <p:ext uri="{BB962C8B-B14F-4D97-AF65-F5344CB8AC3E}">
        <p14:creationId xmlns:p14="http://schemas.microsoft.com/office/powerpoint/2010/main" val="2218695373"/>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991600" cy="6400800"/>
          </a:xfrm>
        </p:spPr>
        <p:txBody>
          <a:bodyPr/>
          <a:lstStyle/>
          <a:p>
            <a:r>
              <a:rPr lang="en-US" dirty="0" smtClean="0"/>
              <a:t>We realize that temptations are pressuring us more than ever before.</a:t>
            </a:r>
          </a:p>
          <a:p>
            <a:r>
              <a:rPr lang="en-US" dirty="0" smtClean="0"/>
              <a:t>We feel weak.</a:t>
            </a:r>
          </a:p>
          <a:p>
            <a:r>
              <a:rPr lang="en-US" dirty="0" smtClean="0"/>
              <a:t>And yes, we do give in to temptations.</a:t>
            </a:r>
          </a:p>
          <a:p>
            <a:r>
              <a:rPr lang="en-US" dirty="0" smtClean="0"/>
              <a:t>We know that God has told us that He will not give us more than we can bear.</a:t>
            </a:r>
          </a:p>
          <a:p>
            <a:r>
              <a:rPr lang="en-US" dirty="0" smtClean="0"/>
              <a:t>1 Corinthians 10:13 “No temptation has overtaken you but such as is common to man; and God is faithful, who will not allow you to be tempted beyond what you are able, but with the temptation will provide the way of escape also, that you may be able to endure”.</a:t>
            </a:r>
          </a:p>
        </p:txBody>
      </p:sp>
    </p:spTree>
    <p:extLst>
      <p:ext uri="{BB962C8B-B14F-4D97-AF65-F5344CB8AC3E}">
        <p14:creationId xmlns:p14="http://schemas.microsoft.com/office/powerpoint/2010/main" val="3786423506"/>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a:bodyPr>
          <a:lstStyle/>
          <a:p>
            <a:r>
              <a:rPr lang="en-US" sz="4000" dirty="0" smtClean="0"/>
              <a:t>We know that verse is there, and we are trying to believe it; BUT………</a:t>
            </a:r>
          </a:p>
          <a:p>
            <a:r>
              <a:rPr lang="en-US" sz="4000" dirty="0" smtClean="0"/>
              <a:t>All we can question about ourselves is: “What is wrong with me?”</a:t>
            </a:r>
          </a:p>
          <a:p>
            <a:r>
              <a:rPr lang="en-US" sz="4000" dirty="0" smtClean="0"/>
              <a:t>Why do I continue to sin against God?</a:t>
            </a:r>
            <a:endParaRPr lang="en-US" sz="4000" dirty="0" smtClean="0"/>
          </a:p>
          <a:p>
            <a:r>
              <a:rPr lang="en-US" sz="4000" dirty="0" smtClean="0"/>
              <a:t>Did you ever feel this way?</a:t>
            </a:r>
          </a:p>
          <a:p>
            <a:r>
              <a:rPr lang="en-US" sz="4000" dirty="0" smtClean="0"/>
              <a:t>Let us turn this around and look at some possible reasons that God allows us to have more than we can handle.</a:t>
            </a:r>
            <a:endParaRPr lang="en-US" sz="4000" dirty="0" smtClean="0"/>
          </a:p>
          <a:p>
            <a:endParaRPr lang="en-US" dirty="0"/>
          </a:p>
        </p:txBody>
      </p:sp>
    </p:spTree>
    <p:extLst>
      <p:ext uri="{BB962C8B-B14F-4D97-AF65-F5344CB8AC3E}">
        <p14:creationId xmlns:p14="http://schemas.microsoft.com/office/powerpoint/2010/main" val="3758222968"/>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755"/>
            <a:ext cx="8229600" cy="885645"/>
          </a:xfrm>
        </p:spPr>
        <p:txBody>
          <a:bodyPr/>
          <a:lstStyle/>
          <a:p>
            <a:r>
              <a:rPr lang="en-US" b="1" dirty="0" smtClean="0"/>
              <a:t>Our Faith Needs To Grow</a:t>
            </a:r>
            <a:endParaRPr lang="en-US" b="1" dirty="0"/>
          </a:p>
        </p:txBody>
      </p:sp>
      <p:sp>
        <p:nvSpPr>
          <p:cNvPr id="3" name="Content Placeholder 2"/>
          <p:cNvSpPr>
            <a:spLocks noGrp="1"/>
          </p:cNvSpPr>
          <p:nvPr>
            <p:ph idx="1"/>
          </p:nvPr>
        </p:nvSpPr>
        <p:spPr>
          <a:xfrm>
            <a:off x="0" y="762000"/>
            <a:ext cx="9144000" cy="6019800"/>
          </a:xfrm>
        </p:spPr>
        <p:txBody>
          <a:bodyPr>
            <a:noAutofit/>
          </a:bodyPr>
          <a:lstStyle/>
          <a:p>
            <a:r>
              <a:rPr lang="en-US" sz="3600" dirty="0"/>
              <a:t>When we were first introduced to Jesus </a:t>
            </a:r>
            <a:r>
              <a:rPr lang="en-US" sz="3600" dirty="0" smtClean="0"/>
              <a:t>and His gospel, we </a:t>
            </a:r>
            <a:r>
              <a:rPr lang="en-US" sz="3600" dirty="0"/>
              <a:t>learned some basics. </a:t>
            </a:r>
            <a:r>
              <a:rPr lang="en-US" sz="3600" dirty="0" smtClean="0"/>
              <a:t>We became sinners because of our own lusts</a:t>
            </a:r>
          </a:p>
          <a:p>
            <a:r>
              <a:rPr lang="en-US" sz="3600" dirty="0" smtClean="0"/>
              <a:t>James 1:14 “But each one is tempted when he is carried away and enticed by his own lust”.</a:t>
            </a:r>
          </a:p>
          <a:p>
            <a:r>
              <a:rPr lang="en-US" sz="3600" dirty="0" smtClean="0"/>
              <a:t>At first, this did not bother us and for many it still does not bother them.</a:t>
            </a:r>
          </a:p>
          <a:p>
            <a:r>
              <a:rPr lang="en-US" sz="3600" dirty="0" smtClean="0"/>
              <a:t>But then we learned about God.</a:t>
            </a:r>
          </a:p>
        </p:txBody>
      </p:sp>
    </p:spTree>
    <p:extLst>
      <p:ext uri="{BB962C8B-B14F-4D97-AF65-F5344CB8AC3E}">
        <p14:creationId xmlns:p14="http://schemas.microsoft.com/office/powerpoint/2010/main" val="2449292530"/>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15400" cy="6400800"/>
          </a:xfrm>
        </p:spPr>
        <p:txBody>
          <a:bodyPr>
            <a:normAutofit/>
          </a:bodyPr>
          <a:lstStyle/>
          <a:p>
            <a:r>
              <a:rPr lang="en-US" dirty="0" smtClean="0"/>
              <a:t>We learned about His desire to be worshipped and obeyed (John 4:21).</a:t>
            </a:r>
          </a:p>
          <a:p>
            <a:r>
              <a:rPr lang="en-US" dirty="0" smtClean="0"/>
              <a:t>We learned that God is not pleased with our sins.</a:t>
            </a:r>
          </a:p>
          <a:p>
            <a:r>
              <a:rPr lang="en-US" dirty="0" smtClean="0"/>
              <a:t>We learned that our sins have separated us from God (Isaiah 59:2).</a:t>
            </a:r>
          </a:p>
          <a:p>
            <a:r>
              <a:rPr lang="en-US" dirty="0" smtClean="0"/>
              <a:t>We learned that we cannot get into heaven with our sin. </a:t>
            </a:r>
          </a:p>
          <a:p>
            <a:r>
              <a:rPr lang="en-US" dirty="0" smtClean="0"/>
              <a:t>We learned that we are unable to cleanse ourselves. </a:t>
            </a:r>
          </a:p>
          <a:p>
            <a:r>
              <a:rPr lang="en-US" dirty="0" smtClean="0"/>
              <a:t>This is where God stepped in and offered His grace in the form of Jesus Christ through His gospel.</a:t>
            </a:r>
          </a:p>
          <a:p>
            <a:endParaRPr lang="en-US" dirty="0"/>
          </a:p>
        </p:txBody>
      </p:sp>
    </p:spTree>
    <p:extLst>
      <p:ext uri="{BB962C8B-B14F-4D97-AF65-F5344CB8AC3E}">
        <p14:creationId xmlns:p14="http://schemas.microsoft.com/office/powerpoint/2010/main" val="25822723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067800" cy="6553200"/>
          </a:xfrm>
        </p:spPr>
        <p:txBody>
          <a:bodyPr>
            <a:normAutofit/>
          </a:bodyPr>
          <a:lstStyle/>
          <a:p>
            <a:r>
              <a:rPr lang="en-US" sz="3600" dirty="0" smtClean="0"/>
              <a:t>Jesus came and died for our sins, shedding his perfect blood.</a:t>
            </a:r>
          </a:p>
          <a:p>
            <a:r>
              <a:rPr lang="en-US" sz="3600" dirty="0" smtClean="0"/>
              <a:t>Everything we know about God we’ve had to learn. </a:t>
            </a:r>
          </a:p>
          <a:p>
            <a:r>
              <a:rPr lang="en-US" sz="3600" dirty="0" smtClean="0"/>
              <a:t>And little by little we learned how to trust him. </a:t>
            </a:r>
          </a:p>
          <a:p>
            <a:r>
              <a:rPr lang="en-US" sz="3600" dirty="0" smtClean="0"/>
              <a:t>Our baby faith needed to mature. </a:t>
            </a:r>
          </a:p>
          <a:p>
            <a:r>
              <a:rPr lang="en-US" sz="3600" dirty="0" smtClean="0"/>
              <a:t>And one of the best ways to grow our faith is through trials.</a:t>
            </a:r>
          </a:p>
          <a:p>
            <a:endParaRPr lang="en-US" dirty="0" smtClean="0"/>
          </a:p>
          <a:p>
            <a:endParaRPr lang="en-US" dirty="0"/>
          </a:p>
        </p:txBody>
      </p:sp>
    </p:spTree>
    <p:extLst>
      <p:ext uri="{BB962C8B-B14F-4D97-AF65-F5344CB8AC3E}">
        <p14:creationId xmlns:p14="http://schemas.microsoft.com/office/powerpoint/2010/main" val="1113407548"/>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553200"/>
          </a:xfrm>
        </p:spPr>
        <p:txBody>
          <a:bodyPr/>
          <a:lstStyle/>
          <a:p>
            <a:r>
              <a:rPr lang="en-US" dirty="0" smtClean="0"/>
              <a:t>James 1:2-4 “Consider it all joy, my brethren, when you encounter various trials, knowing that the testing of your faith produces endurance. And let endurance have its perfect result, that you may be perfect and complete, lacking in nothing”.</a:t>
            </a:r>
          </a:p>
          <a:p>
            <a:r>
              <a:rPr lang="en-US" dirty="0" smtClean="0"/>
              <a:t>Romans 3:3-5 “And not only this but we also exult in our tribulations, knowing that tribulation brings about perseverance; and perseverance, proven character; and proven character, hope; and hope does not disappoint, because the love of God has been poured out within our hearts through the Holy Spirit who was given to us”.</a:t>
            </a:r>
            <a:endParaRPr lang="en-US" dirty="0"/>
          </a:p>
        </p:txBody>
      </p:sp>
    </p:spTree>
    <p:extLst>
      <p:ext uri="{BB962C8B-B14F-4D97-AF65-F5344CB8AC3E}">
        <p14:creationId xmlns:p14="http://schemas.microsoft.com/office/powerpoint/2010/main" val="1538240466"/>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553200"/>
          </a:xfrm>
        </p:spPr>
        <p:txBody>
          <a:bodyPr>
            <a:normAutofit fontScale="92500"/>
          </a:bodyPr>
          <a:lstStyle/>
          <a:p>
            <a:r>
              <a:rPr lang="en-US" sz="3600" dirty="0"/>
              <a:t>So, the trials started coming. </a:t>
            </a:r>
            <a:endParaRPr lang="en-US" sz="3600" dirty="0" smtClean="0"/>
          </a:p>
          <a:p>
            <a:r>
              <a:rPr lang="en-US" sz="3600" dirty="0" smtClean="0"/>
              <a:t>Consider </a:t>
            </a:r>
            <a:r>
              <a:rPr lang="en-US" sz="3600" dirty="0"/>
              <a:t>David who one day </a:t>
            </a:r>
            <a:r>
              <a:rPr lang="en-US" sz="3600" dirty="0" smtClean="0"/>
              <a:t>fought Goliath the giant (1 Samuel 17).</a:t>
            </a:r>
          </a:p>
          <a:p>
            <a:r>
              <a:rPr lang="en-US" sz="3600" dirty="0" smtClean="0"/>
              <a:t>But remember that David </a:t>
            </a:r>
            <a:r>
              <a:rPr lang="en-US" sz="3600" dirty="0"/>
              <a:t>didn’t start with Goliath. </a:t>
            </a:r>
            <a:endParaRPr lang="en-US" sz="3600" dirty="0" smtClean="0"/>
          </a:p>
          <a:p>
            <a:r>
              <a:rPr lang="en-US" sz="3600" dirty="0" smtClean="0"/>
              <a:t>No</a:t>
            </a:r>
            <a:r>
              <a:rPr lang="en-US" sz="3600" dirty="0"/>
              <a:t>. God showed David he would be there with him when he fought a lion and one day a bear</a:t>
            </a:r>
            <a:r>
              <a:rPr lang="en-US" sz="3600" dirty="0" smtClean="0"/>
              <a:t>.</a:t>
            </a:r>
          </a:p>
          <a:p>
            <a:r>
              <a:rPr lang="en-US" sz="3600" dirty="0" smtClean="0"/>
              <a:t>Then </a:t>
            </a:r>
            <a:r>
              <a:rPr lang="en-US" sz="3600" dirty="0"/>
              <a:t>David’s faith grew till he could stand before the giant Philistine, confident that the </a:t>
            </a:r>
            <a:r>
              <a:rPr lang="en-US" sz="3600" dirty="0" smtClean="0"/>
              <a:t>same God who helped him fight the lion and the bear would be </a:t>
            </a:r>
            <a:r>
              <a:rPr lang="en-US" sz="3600" dirty="0"/>
              <a:t>with him as he faced Goliath.</a:t>
            </a:r>
          </a:p>
          <a:p>
            <a:endParaRPr lang="en-US" dirty="0"/>
          </a:p>
        </p:txBody>
      </p:sp>
    </p:spTree>
    <p:extLst>
      <p:ext uri="{BB962C8B-B14F-4D97-AF65-F5344CB8AC3E}">
        <p14:creationId xmlns:p14="http://schemas.microsoft.com/office/powerpoint/2010/main" val="2267710371"/>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1418</Words>
  <Application>Microsoft Office PowerPoint</Application>
  <PresentationFormat>On-screen Show (4:3)</PresentationFormat>
  <Paragraphs>87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What Is The  Matter With Me?</vt:lpstr>
      <vt:lpstr>Introduction</vt:lpstr>
      <vt:lpstr>PowerPoint Presentation</vt:lpstr>
      <vt:lpstr>PowerPoint Presentation</vt:lpstr>
      <vt:lpstr>Our Faith Needs To Grow</vt:lpstr>
      <vt:lpstr>PowerPoint Presentation</vt:lpstr>
      <vt:lpstr>PowerPoint Presentation</vt:lpstr>
      <vt:lpstr>PowerPoint Presentation</vt:lpstr>
      <vt:lpstr>PowerPoint Presentation</vt:lpstr>
      <vt:lpstr>Our Self Reliance Needs To Diminish</vt:lpstr>
      <vt:lpstr>PowerPoint Presentation</vt:lpstr>
      <vt:lpstr>PowerPoint Presentation</vt:lpstr>
      <vt:lpstr>God Is Rooting For You</vt:lpstr>
      <vt:lpstr>PowerPoint Presentation</vt:lpstr>
      <vt:lpstr>God Is To Receive The Glory</vt:lpstr>
      <vt:lpstr>PowerPoint Presentation</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Matter With Me?</dc:title>
  <dc:creator>Aarons</dc:creator>
  <cp:lastModifiedBy>Aarons</cp:lastModifiedBy>
  <cp:revision>11</cp:revision>
  <dcterms:created xsi:type="dcterms:W3CDTF">2017-08-30T11:54:07Z</dcterms:created>
  <dcterms:modified xsi:type="dcterms:W3CDTF">2017-08-30T13:29:47Z</dcterms:modified>
</cp:coreProperties>
</file>