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96" d="100"/>
          <a:sy n="96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46EBF-0E97-4C3C-8BDA-539707149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A44CA1-74E5-4C9F-B03A-BB140BA4A2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BD8B-39AD-4FCA-80C4-0ADDFAA1C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32CED-9A29-48E3-96D3-D250D30B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DD84F-9914-4309-B0B8-714CF8069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61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5B53B-5A0F-4401-A6C1-5112C2B3A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A58D3-57A2-4B7D-A112-6961B7DA6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D1B989-D805-4E34-8D70-7AFE55872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677D30-CFB4-403D-AA31-E7B452AF8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8A4BA-8062-47F0-8BAD-795FB1E0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33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788F3C-2A74-4B06-9ED1-D8A7A1F8DF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E3231A-FB6F-493C-AF43-8DD96815CC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22FE5B-7D25-4A75-B6BB-AB3B4D1BF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64F1D-B9BF-47A4-B8BB-54C31EF52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58B50-3C42-4D80-A84D-2B3816D3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89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47EA5C-74BD-4B01-AEA4-794ABFB04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4046F-7E1C-4505-9D9B-04F6120C7A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0FAF9-A177-4B86-9A8F-71173AB3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B2F5E-6F08-4E9D-9DD4-1B579660E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5B7B4-0777-4C01-881C-6E974C1F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7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E42D-C095-4667-905F-11BD81EE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FEE46F-89B0-4E87-AE59-F32A67FBE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A2B17A-1E79-4830-997F-C8AF0D95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060CE-6C7C-434A-9848-2968CAF82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A5408-3331-4982-BD20-F796828CC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6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1449-BFBA-4720-A889-21C9B3168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EC613-079C-418D-A21A-4E323DD51D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CA018-E315-4DAF-B4E9-C2375728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1CAA5-E388-440D-A1C5-57BD8D062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25F6C2-70B7-437A-8882-377815B2D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E7D3F-33F6-4592-A40D-66FC4AEE6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760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B5C9D-9D77-498D-B7EB-A55244546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F32FB-BB14-4E66-97AB-935F5C5480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E7C7E-B270-432C-9AED-BC9AFF00E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992D4-9B6B-4AF8-8F62-7C097C432F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5C8BA4-F6D6-4BA9-B7CD-D6F4C8DFB0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9350B0-E200-44C1-B5C4-B3A51BFC3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9CFD68-6155-4403-9E8D-1556B5CCE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FF087-70FC-4AEF-A3A0-14FFC769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6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90378-AE09-4A97-BDE0-EB3E6C57C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DFBF7C-00BE-462F-84BC-7B8B14846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33C775-B3F8-4A2E-A18F-1D40A2361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1F9BE3-CE8B-4F20-A129-7B862A0DA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9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D85E2E-AE7B-47F4-B6CD-8CCF97C1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0F569D-18B9-47DC-ADD9-CC464DFB8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983142-823F-4EE2-9F4E-30D0FCC0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04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BA5A-4E35-4236-90AF-91950930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64E2-3A95-4AF7-BCB4-E32FABF12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F27735-C3B4-4639-9C17-C1F988A5C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53A06F-A0DE-477F-9E92-F862609E9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BB3D6D-5B8F-4303-9B18-3DAE92A6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362662-6D14-4E4B-BB36-530E24CE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1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C41C-0395-42B7-BC94-AF7C9856F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50250-C20A-47CD-8567-F743722379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1686EF-4953-4DE0-8FAD-94C670078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CAC19-D835-44B7-B78B-CFB1A93A9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16B9FA-D788-439D-82C1-522CB93BF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262D9-1674-4336-80DB-71D47EFD0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547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C7864B-239F-4AF6-9073-4F7517D2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B9702E-9425-4E50-A71D-397C193D2D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D490C-D0FF-485C-8348-36AF35D5F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9ED7D-74A3-4AA3-BF14-97B88C3767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5A3D21-E4B2-4BA6-8363-7593CB3568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A9AD8-C636-4A15-8ADE-EE91A8004A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B18B-520F-4A0F-8E47-84747959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45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6096F-9DEF-4618-817F-F81E113703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217" y="120414"/>
            <a:ext cx="11744528" cy="3936020"/>
          </a:xfrm>
        </p:spPr>
        <p:txBody>
          <a:bodyPr>
            <a:noAutofit/>
          </a:bodyPr>
          <a:lstStyle/>
          <a:p>
            <a:r>
              <a:rPr lang="en-US" sz="14600" dirty="0"/>
              <a:t>Whose Side Are You 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679C27-AAF1-4145-B0CC-64A8E380B5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465" y="4137059"/>
            <a:ext cx="11527276" cy="2506932"/>
          </a:xfrm>
        </p:spPr>
        <p:txBody>
          <a:bodyPr>
            <a:normAutofit fontScale="92500"/>
          </a:bodyPr>
          <a:lstStyle/>
          <a:p>
            <a:r>
              <a:rPr lang="en-US" sz="6600" dirty="0"/>
              <a:t>Now the follow-up question is this:</a:t>
            </a:r>
            <a:br>
              <a:rPr lang="en-US" sz="6600" dirty="0"/>
            </a:br>
            <a:r>
              <a:rPr lang="en-US" sz="6600" dirty="0">
                <a:highlight>
                  <a:srgbClr val="FFFF00"/>
                </a:highlight>
              </a:rPr>
              <a:t>Can you prove it?</a:t>
            </a:r>
          </a:p>
        </p:txBody>
      </p:sp>
    </p:spTree>
    <p:extLst>
      <p:ext uri="{BB962C8B-B14F-4D97-AF65-F5344CB8AC3E}">
        <p14:creationId xmlns:p14="http://schemas.microsoft.com/office/powerpoint/2010/main" val="2399801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7301-C959-4502-9524-FEF688148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387" y="174661"/>
            <a:ext cx="11938570" cy="6575460"/>
          </a:xfrm>
        </p:spPr>
        <p:txBody>
          <a:bodyPr>
            <a:normAutofit/>
          </a:bodyPr>
          <a:lstStyle/>
          <a:p>
            <a:r>
              <a:rPr lang="en-US" sz="4800" dirty="0"/>
              <a:t>When we stand before God in judgment, we know the accuser will be there to present the evidence.</a:t>
            </a:r>
          </a:p>
          <a:p>
            <a:r>
              <a:rPr lang="en-US" sz="4800" dirty="0"/>
              <a:t>He is going to list all the evidence that we are sinners.</a:t>
            </a:r>
          </a:p>
          <a:p>
            <a:r>
              <a:rPr lang="en-US" sz="4800" dirty="0"/>
              <a:t>He is going to list the evidence that we have done some really bad things.</a:t>
            </a:r>
          </a:p>
          <a:p>
            <a:r>
              <a:rPr lang="en-US" sz="4800" dirty="0"/>
              <a:t>He is going to try to keep us out of heaven.</a:t>
            </a:r>
          </a:p>
        </p:txBody>
      </p:sp>
    </p:spTree>
    <p:extLst>
      <p:ext uri="{BB962C8B-B14F-4D97-AF65-F5344CB8AC3E}">
        <p14:creationId xmlns:p14="http://schemas.microsoft.com/office/powerpoint/2010/main" val="40461946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E8D20-657F-4E16-AEBC-C5FD1C37C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7" y="184934"/>
            <a:ext cx="11907749" cy="6575461"/>
          </a:xfrm>
        </p:spPr>
        <p:txBody>
          <a:bodyPr>
            <a:normAutofit/>
          </a:bodyPr>
          <a:lstStyle/>
          <a:p>
            <a:r>
              <a:rPr lang="en-US" sz="3600" dirty="0"/>
              <a:t>But, if we are a Christian, our advocate, Jesus Christ, will agree with some of what was said.</a:t>
            </a:r>
          </a:p>
          <a:p>
            <a:r>
              <a:rPr lang="en-US" sz="3600" dirty="0"/>
              <a:t>Yes, we are sinners, yes we have done bad things, true, we do not deserve eternal bliss and glory in heaven.</a:t>
            </a:r>
          </a:p>
          <a:p>
            <a:r>
              <a:rPr lang="en-US" sz="3600" dirty="0"/>
              <a:t>Then the Righteous Judge will explain that through our obedience to the gospel we have been cleansed by the blood of Jesus (1 John 1:7). </a:t>
            </a:r>
          </a:p>
          <a:p>
            <a:r>
              <a:rPr lang="en-US" sz="3600" dirty="0"/>
              <a:t>We have the forgiveness of sins, and God does not remember those sins any longer (Hebrews 8:12).</a:t>
            </a:r>
          </a:p>
          <a:p>
            <a:r>
              <a:rPr lang="en-US" sz="3600" dirty="0"/>
              <a:t>As long as we continue to confess our sins, He will cleanse us (1 John 1:9).</a:t>
            </a:r>
          </a:p>
        </p:txBody>
      </p:sp>
    </p:spTree>
    <p:extLst>
      <p:ext uri="{BB962C8B-B14F-4D97-AF65-F5344CB8AC3E}">
        <p14:creationId xmlns:p14="http://schemas.microsoft.com/office/powerpoint/2010/main" val="5716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89A4E-E91E-4D43-9DF0-2D3E2E608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113016"/>
            <a:ext cx="12000215" cy="6493267"/>
          </a:xfrm>
        </p:spPr>
        <p:txBody>
          <a:bodyPr>
            <a:normAutofit/>
          </a:bodyPr>
          <a:lstStyle/>
          <a:p>
            <a:r>
              <a:rPr lang="en-US" sz="4800" dirty="0"/>
              <a:t>Yet it does no good to claim to be a Christian if you:</a:t>
            </a:r>
          </a:p>
          <a:p>
            <a:r>
              <a:rPr lang="en-US" sz="4800" dirty="0"/>
              <a:t>Dress like the worldly people;</a:t>
            </a:r>
          </a:p>
          <a:p>
            <a:r>
              <a:rPr lang="en-US" sz="4800" dirty="0"/>
              <a:t>Talk like the worldly people;</a:t>
            </a:r>
          </a:p>
          <a:p>
            <a:r>
              <a:rPr lang="en-US" sz="4800" dirty="0"/>
              <a:t>Behave like the worldly people;</a:t>
            </a:r>
          </a:p>
          <a:p>
            <a:r>
              <a:rPr lang="en-US" sz="4800" dirty="0"/>
              <a:t>Think like the worldly people.</a:t>
            </a:r>
          </a:p>
          <a:p>
            <a:r>
              <a:rPr lang="en-US" sz="4800" dirty="0"/>
              <a:t>And you want to claim that you are a Christian even if you do these things?</a:t>
            </a:r>
          </a:p>
        </p:txBody>
      </p:sp>
    </p:spTree>
    <p:extLst>
      <p:ext uri="{BB962C8B-B14F-4D97-AF65-F5344CB8AC3E}">
        <p14:creationId xmlns:p14="http://schemas.microsoft.com/office/powerpoint/2010/main" val="4212354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B16780-EC56-4090-B7D9-03F542A16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4" y="123290"/>
            <a:ext cx="11907748" cy="6616557"/>
          </a:xfrm>
        </p:spPr>
        <p:txBody>
          <a:bodyPr>
            <a:normAutofit/>
          </a:bodyPr>
          <a:lstStyle/>
          <a:p>
            <a:r>
              <a:rPr lang="en-US" sz="4000" dirty="0"/>
              <a:t>If we are going to be a faithful Christian, we must distance ourselves from the worldly influences as much as possible.</a:t>
            </a:r>
          </a:p>
          <a:p>
            <a:r>
              <a:rPr lang="en-US" sz="4000" dirty="0"/>
              <a:t>Yes, that is very difficult and challenging for sure, but it is possible.</a:t>
            </a:r>
          </a:p>
          <a:p>
            <a:r>
              <a:rPr lang="en-US" sz="4000" dirty="0"/>
              <a:t>Remember that when temptation comes, God provides the way of escape (1 Corinthians 10:13).</a:t>
            </a:r>
          </a:p>
          <a:p>
            <a:r>
              <a:rPr lang="en-US" sz="4000" dirty="0"/>
              <a:t>The point is that we do not have to sin.</a:t>
            </a:r>
          </a:p>
          <a:p>
            <a:r>
              <a:rPr lang="en-US" sz="4000" dirty="0"/>
              <a:t>The reality is that if we do sin, it is because we wanted to.</a:t>
            </a:r>
          </a:p>
        </p:txBody>
      </p:sp>
    </p:spTree>
    <p:extLst>
      <p:ext uri="{BB962C8B-B14F-4D97-AF65-F5344CB8AC3E}">
        <p14:creationId xmlns:p14="http://schemas.microsoft.com/office/powerpoint/2010/main" val="3825396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D4503-1DD8-415C-A07D-9AC8E8520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89" y="113016"/>
            <a:ext cx="11948845" cy="6596009"/>
          </a:xfrm>
        </p:spPr>
        <p:txBody>
          <a:bodyPr>
            <a:normAutofit/>
          </a:bodyPr>
          <a:lstStyle/>
          <a:p>
            <a:r>
              <a:rPr lang="en-US" sz="5400" dirty="0"/>
              <a:t>We have a song with the title: Who Will Follow Jesus". </a:t>
            </a:r>
          </a:p>
          <a:p>
            <a:r>
              <a:rPr lang="en-US" sz="5400" dirty="0"/>
              <a:t>That is a valid question to be sure. </a:t>
            </a:r>
          </a:p>
          <a:p>
            <a:r>
              <a:rPr lang="en-US" sz="5400" dirty="0"/>
              <a:t>The answer is the person who forsakes the world and offers themselves to God.</a:t>
            </a:r>
          </a:p>
          <a:p>
            <a:r>
              <a:rPr lang="en-US" sz="5400" dirty="0"/>
              <a:t>To be a Christian in name only leaves one lacking in what God requires of them. </a:t>
            </a:r>
          </a:p>
        </p:txBody>
      </p:sp>
    </p:spTree>
    <p:extLst>
      <p:ext uri="{BB962C8B-B14F-4D97-AF65-F5344CB8AC3E}">
        <p14:creationId xmlns:p14="http://schemas.microsoft.com/office/powerpoint/2010/main" val="794946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33D7C-A660-40E8-9681-9438EF28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89" y="133564"/>
            <a:ext cx="11938571" cy="6616557"/>
          </a:xfrm>
        </p:spPr>
        <p:txBody>
          <a:bodyPr/>
          <a:lstStyle/>
          <a:p>
            <a:r>
              <a:rPr lang="en-US" sz="3600" dirty="0"/>
              <a:t>There is much more to being a Christian than just claiming to be one. </a:t>
            </a:r>
          </a:p>
          <a:p>
            <a:r>
              <a:rPr lang="en-US" sz="3600" dirty="0"/>
              <a:t>Each soul that claims to be Christian needs to examine themselves to see if they could prove by their lives and their actions that they truly are Christians.</a:t>
            </a:r>
          </a:p>
          <a:p>
            <a:r>
              <a:rPr lang="en-US" sz="3600" dirty="0">
                <a:highlight>
                  <a:srgbClr val="FFFF00"/>
                </a:highlight>
              </a:rPr>
              <a:t>2 Corinthians 13:5 “Test yourselves to see if you are in the faith; examine yourselves! Or do you not recognizes this about yourselves, that Jesus Christ is in you—unless indeed you fail the test”.</a:t>
            </a:r>
          </a:p>
          <a:p>
            <a:r>
              <a:rPr lang="en-US" sz="3600" dirty="0"/>
              <a:t>Throughout the Bible, God is constantly asking man to make a choice. </a:t>
            </a:r>
          </a:p>
          <a:p>
            <a:r>
              <a:rPr lang="en-US" sz="3600" dirty="0"/>
              <a:t>God asks us to choose wisely, and correctly.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057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E9303-5F0B-4909-BFA9-97BFDE2A2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154112"/>
            <a:ext cx="11948845" cy="6565187"/>
          </a:xfrm>
        </p:spPr>
        <p:txBody>
          <a:bodyPr/>
          <a:lstStyle/>
          <a:p>
            <a:r>
              <a:rPr lang="en-US" sz="4000" dirty="0"/>
              <a:t>It is not like there is any mystery surrounding the choice, because God has already told us which choice will be for our benefit, and which choice will be for our destruction. </a:t>
            </a:r>
          </a:p>
          <a:p>
            <a:r>
              <a:rPr lang="en-US" sz="4000" dirty="0">
                <a:highlight>
                  <a:srgbClr val="FFFF00"/>
                </a:highlight>
              </a:rPr>
              <a:t>"Choose life or choose death" </a:t>
            </a:r>
            <a:r>
              <a:rPr lang="en-US" sz="4000" dirty="0"/>
              <a:t>given to the children of Israel all those years ago is still a choice we deal with every day.</a:t>
            </a:r>
          </a:p>
          <a:p>
            <a:r>
              <a:rPr lang="en-US" sz="4000" dirty="0"/>
              <a:t>Several times in the book of Deuteronomy, God through Moses asked the people to make a choice.</a:t>
            </a:r>
          </a:p>
          <a:p>
            <a:r>
              <a:rPr lang="en-US" sz="4000" dirty="0"/>
              <a:t>Sadly they did not make good sound right choices, but we do not have to do the same.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35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58A56-FA76-4322-9054-7C15F2CD7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4134492" cy="1348208"/>
          </a:xfrm>
        </p:spPr>
        <p:txBody>
          <a:bodyPr>
            <a:normAutofit/>
          </a:bodyPr>
          <a:lstStyle/>
          <a:p>
            <a:r>
              <a:rPr lang="en-US" sz="60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50729-3E0C-40E9-8B7F-790155ED4A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1089061"/>
            <a:ext cx="11979667" cy="5640512"/>
          </a:xfrm>
        </p:spPr>
        <p:txBody>
          <a:bodyPr/>
          <a:lstStyle/>
          <a:p>
            <a:r>
              <a:rPr lang="en-US" sz="4400" dirty="0"/>
              <a:t>You will either be on the Lord’s side or you will be His enemy.</a:t>
            </a:r>
          </a:p>
          <a:p>
            <a:r>
              <a:rPr lang="en-US" sz="4400" dirty="0"/>
              <a:t>It is your choice to make, it is your commitment to make.</a:t>
            </a:r>
          </a:p>
          <a:p>
            <a:r>
              <a:rPr lang="en-US" sz="4400" dirty="0"/>
              <a:t>You cannot put God on hold like you do the person on the phone. </a:t>
            </a:r>
          </a:p>
          <a:p>
            <a:r>
              <a:rPr lang="en-US" sz="4400" dirty="0"/>
              <a:t>God wants a commitment right now and it is your choice.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3144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26419-0F43-4BEC-AF52-E00B53A13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2132" y="18255"/>
            <a:ext cx="4152089" cy="828051"/>
          </a:xfrm>
        </p:spPr>
        <p:txBody>
          <a:bodyPr>
            <a:normAutofit fontScale="90000"/>
          </a:bodyPr>
          <a:lstStyle/>
          <a:p>
            <a:r>
              <a:rPr lang="en-US" sz="6000" b="1" dirty="0">
                <a:solidFill>
                  <a:srgbClr val="FFFF00"/>
                </a:solidFill>
                <a:highlight>
                  <a:srgbClr val="800000"/>
                </a:highligh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66573-2D7D-4483-A2C9-B48601F21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49" y="846306"/>
            <a:ext cx="11955294" cy="5914417"/>
          </a:xfrm>
        </p:spPr>
        <p:txBody>
          <a:bodyPr>
            <a:normAutofit fontScale="92500" lnSpcReduction="10000"/>
          </a:bodyPr>
          <a:lstStyle/>
          <a:p>
            <a:r>
              <a:rPr lang="en-US" sz="4400" dirty="0"/>
              <a:t>One may claim to be on a particular side, but that does not make it so.</a:t>
            </a:r>
          </a:p>
          <a:p>
            <a:r>
              <a:rPr lang="en-US" sz="4400" dirty="0"/>
              <a:t>We often have to make a choice as to what side we will choose.</a:t>
            </a:r>
          </a:p>
          <a:p>
            <a:r>
              <a:rPr lang="en-US" sz="4400" dirty="0"/>
              <a:t>This could be in a war, a sporting-event, a political discussion, a spat between family members, or more importantly, a decision between right or wrong.</a:t>
            </a:r>
          </a:p>
          <a:p>
            <a:r>
              <a:rPr lang="en-US" sz="4400" dirty="0"/>
              <a:t>Usually the side we choose is the wrong choice as determined by those who you did not choose to side with.</a:t>
            </a:r>
          </a:p>
        </p:txBody>
      </p:sp>
    </p:spTree>
    <p:extLst>
      <p:ext uri="{BB962C8B-B14F-4D97-AF65-F5344CB8AC3E}">
        <p14:creationId xmlns:p14="http://schemas.microsoft.com/office/powerpoint/2010/main" val="1959189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1F820-7B87-4F54-9779-DE6F27A51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643" y="165370"/>
            <a:ext cx="11906655" cy="6585626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As in every aspect of life, our choices can and will have consequences.</a:t>
            </a:r>
          </a:p>
          <a:p>
            <a:r>
              <a:rPr lang="en-US" sz="4000" dirty="0"/>
              <a:t>The outcome of the conflict will be different for the parties on both sides.</a:t>
            </a:r>
          </a:p>
          <a:p>
            <a:r>
              <a:rPr lang="en-US" sz="4000" dirty="0"/>
              <a:t>Sometimes we try to keep our choice a thing of privacy as in what candidate you voted for. </a:t>
            </a:r>
          </a:p>
          <a:p>
            <a:r>
              <a:rPr lang="en-US" sz="4000" dirty="0"/>
              <a:t>There are times when our choice becomes evident to those around us.</a:t>
            </a:r>
          </a:p>
          <a:p>
            <a:r>
              <a:rPr lang="en-US" sz="4000" dirty="0"/>
              <a:t>But can you imagine the hypocrisy when someone claims to choose one side but actually supports the other side? </a:t>
            </a:r>
          </a:p>
        </p:txBody>
      </p:sp>
    </p:spTree>
    <p:extLst>
      <p:ext uri="{BB962C8B-B14F-4D97-AF65-F5344CB8AC3E}">
        <p14:creationId xmlns:p14="http://schemas.microsoft.com/office/powerpoint/2010/main" val="4091544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60DE2-292B-445F-93B9-46BEC5AA6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133564"/>
            <a:ext cx="11948845" cy="6575461"/>
          </a:xfrm>
        </p:spPr>
        <p:txBody>
          <a:bodyPr>
            <a:normAutofit/>
          </a:bodyPr>
          <a:lstStyle/>
          <a:p>
            <a:r>
              <a:rPr lang="en-US" sz="4800" dirty="0"/>
              <a:t>Just try to picture in your mind this scenario:</a:t>
            </a:r>
          </a:p>
          <a:p>
            <a:r>
              <a:rPr lang="en-US" sz="4800" dirty="0"/>
              <a:t>One of your co-workers is a huge fan of the Pittsburg Steelers.</a:t>
            </a:r>
          </a:p>
          <a:p>
            <a:r>
              <a:rPr lang="en-US" sz="4800" dirty="0"/>
              <a:t>They have coats, jerseys, t-shirts, coffee-mugs, pictures, screen-savers, and just can not seem to stop talking about their team. </a:t>
            </a:r>
          </a:p>
          <a:p>
            <a:r>
              <a:rPr lang="en-US" sz="4800" dirty="0"/>
              <a:t>They know the names of every player and know their stats and their standing in the league.</a:t>
            </a:r>
          </a:p>
        </p:txBody>
      </p:sp>
    </p:spTree>
    <p:extLst>
      <p:ext uri="{BB962C8B-B14F-4D97-AF65-F5344CB8AC3E}">
        <p14:creationId xmlns:p14="http://schemas.microsoft.com/office/powerpoint/2010/main" val="351961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56B60-CD67-4F78-8940-4C914E6F1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113016"/>
            <a:ext cx="11969393" cy="6596009"/>
          </a:xfrm>
        </p:spPr>
        <p:txBody>
          <a:bodyPr>
            <a:normAutofit/>
          </a:bodyPr>
          <a:lstStyle/>
          <a:p>
            <a:r>
              <a:rPr lang="en-US" sz="4800" dirty="0"/>
              <a:t>Let’s say that one day, the big boss from down south comes to inspect the local business.</a:t>
            </a:r>
          </a:p>
          <a:p>
            <a:r>
              <a:rPr lang="en-US" sz="4800" dirty="0"/>
              <a:t>And this person we just described tells the big boss that they love the Dallas Cowboys.</a:t>
            </a:r>
          </a:p>
          <a:p>
            <a:r>
              <a:rPr lang="en-US" sz="4800" dirty="0"/>
              <a:t>Can you imagine everyone giving this guy some sort of </a:t>
            </a:r>
            <a:r>
              <a:rPr lang="en-US" sz="4800" dirty="0" err="1"/>
              <a:t>facebook</a:t>
            </a:r>
            <a:r>
              <a:rPr lang="en-US" sz="4800" dirty="0"/>
              <a:t> look?</a:t>
            </a:r>
          </a:p>
          <a:p>
            <a:r>
              <a:rPr lang="en-US" sz="4800" dirty="0"/>
              <a:t>Can you imagine any co-worker accepting this statement as true?</a:t>
            </a:r>
          </a:p>
          <a:p>
            <a:r>
              <a:rPr lang="en-US" sz="4800" dirty="0"/>
              <a:t>Of course not.</a:t>
            </a:r>
          </a:p>
        </p:txBody>
      </p:sp>
    </p:spTree>
    <p:extLst>
      <p:ext uri="{BB962C8B-B14F-4D97-AF65-F5344CB8AC3E}">
        <p14:creationId xmlns:p14="http://schemas.microsoft.com/office/powerpoint/2010/main" val="2253258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1C375-27EA-4D21-91EF-DA860C531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90" y="174661"/>
            <a:ext cx="11907748" cy="6524090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Just imagine this person was put on trial for making this statement.</a:t>
            </a:r>
          </a:p>
          <a:p>
            <a:r>
              <a:rPr lang="en-US" sz="4400" dirty="0"/>
              <a:t>The prosecuting attorney would present evidence.</a:t>
            </a:r>
          </a:p>
          <a:p>
            <a:r>
              <a:rPr lang="en-US" sz="4400" dirty="0"/>
              <a:t>The prosecuting attorney would bring forth eye-witnesses and character witnesses all declaring this one to be a Steelers fan.</a:t>
            </a:r>
          </a:p>
          <a:p>
            <a:r>
              <a:rPr lang="en-US" sz="4400" dirty="0"/>
              <a:t>All this person has is his own words, but how credible would such be to any judge or jury after all the evidence is presented?</a:t>
            </a:r>
          </a:p>
          <a:p>
            <a:r>
              <a:rPr lang="en-US" sz="4400" dirty="0"/>
              <a:t>Yeah, we know the answer to that question.</a:t>
            </a:r>
          </a:p>
        </p:txBody>
      </p:sp>
    </p:spTree>
    <p:extLst>
      <p:ext uri="{BB962C8B-B14F-4D97-AF65-F5344CB8AC3E}">
        <p14:creationId xmlns:p14="http://schemas.microsoft.com/office/powerpoint/2010/main" val="1219099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CC8A4-8457-45EE-855C-4D5E17903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143838"/>
            <a:ext cx="11948845" cy="6565187"/>
          </a:xfrm>
        </p:spPr>
        <p:txBody>
          <a:bodyPr>
            <a:normAutofit/>
          </a:bodyPr>
          <a:lstStyle/>
          <a:p>
            <a:r>
              <a:rPr lang="en-US" sz="4800" dirty="0"/>
              <a:t>We can understand the utter stupidity of this scenario, but it is repeated often when it comes to religion. </a:t>
            </a:r>
          </a:p>
          <a:p>
            <a:r>
              <a:rPr lang="en-US" sz="4800" dirty="0"/>
              <a:t>There are many people who claim to be followers of Jesus Christ, yet their lives and fanaticism declare them to be of the world. </a:t>
            </a:r>
          </a:p>
          <a:p>
            <a:r>
              <a:rPr lang="en-US" sz="4800" dirty="0"/>
              <a:t>Why do we say this? </a:t>
            </a:r>
          </a:p>
          <a:p>
            <a:r>
              <a:rPr lang="en-US" sz="4800" dirty="0"/>
              <a:t>It is because of the evidence. </a:t>
            </a:r>
          </a:p>
        </p:txBody>
      </p:sp>
    </p:spTree>
    <p:extLst>
      <p:ext uri="{BB962C8B-B14F-4D97-AF65-F5344CB8AC3E}">
        <p14:creationId xmlns:p14="http://schemas.microsoft.com/office/powerpoint/2010/main" val="1566735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066E5-F6CC-48EC-B86A-C54B1CEBCF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1" y="143838"/>
            <a:ext cx="11907749" cy="660628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/>
              <a:t>Just imagine standing before God at the judgment and declaring your faith and love for Jesus.</a:t>
            </a:r>
          </a:p>
          <a:p>
            <a:r>
              <a:rPr lang="en-US" sz="4800" dirty="0"/>
              <a:t>Do you think God is just going to take your word for it?</a:t>
            </a:r>
          </a:p>
          <a:p>
            <a:r>
              <a:rPr lang="en-US" sz="4800" dirty="0"/>
              <a:t>No, God will look at the evidence.</a:t>
            </a:r>
          </a:p>
          <a:p>
            <a:r>
              <a:rPr lang="en-US" sz="4800" dirty="0"/>
              <a:t>The evidence is recorded in the books that will be opened at the judgment </a:t>
            </a:r>
            <a:r>
              <a:rPr lang="en-US" sz="4800"/>
              <a:t>(Revelation 20:12).</a:t>
            </a:r>
            <a:endParaRPr lang="en-US" sz="4800" dirty="0"/>
          </a:p>
          <a:p>
            <a:r>
              <a:rPr lang="en-US" sz="4800" dirty="0"/>
              <a:t>Did you obey Jesus and keep His commandments?</a:t>
            </a:r>
          </a:p>
          <a:p>
            <a:r>
              <a:rPr lang="en-US" sz="4800" dirty="0"/>
              <a:t>The evidence will declare the truth of where you stand and what side you chose to side with.</a:t>
            </a:r>
          </a:p>
        </p:txBody>
      </p:sp>
    </p:spTree>
    <p:extLst>
      <p:ext uri="{BB962C8B-B14F-4D97-AF65-F5344CB8AC3E}">
        <p14:creationId xmlns:p14="http://schemas.microsoft.com/office/powerpoint/2010/main" val="247335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3ED6B-9C86-432D-A4BF-5A46212E5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3" y="164386"/>
            <a:ext cx="11979667" cy="6596009"/>
          </a:xfrm>
        </p:spPr>
        <p:txBody>
          <a:bodyPr>
            <a:normAutofit/>
          </a:bodyPr>
          <a:lstStyle/>
          <a:p>
            <a:r>
              <a:rPr lang="en-US" sz="4000" dirty="0"/>
              <a:t>God warns of people who will do this precise thing.</a:t>
            </a:r>
          </a:p>
          <a:p>
            <a:r>
              <a:rPr lang="en-US" sz="4000" dirty="0"/>
              <a:t>They will claim to love God and Jesus, yet have chosen to side with the world.</a:t>
            </a:r>
          </a:p>
          <a:p>
            <a:r>
              <a:rPr lang="en-US" sz="4000" dirty="0">
                <a:highlight>
                  <a:srgbClr val="FFFF00"/>
                </a:highlight>
              </a:rPr>
              <a:t>James 4:4 “You adulteresses, do you not know that friendship with the world is hostility toward God? Therefore whoever wishes to be a friend of the world makes himself an enemy of God”.</a:t>
            </a:r>
          </a:p>
          <a:p>
            <a:r>
              <a:rPr lang="en-US" sz="4000" dirty="0">
                <a:highlight>
                  <a:srgbClr val="FFFF00"/>
                </a:highlight>
              </a:rPr>
              <a:t>Titus 1:16 “They profess to know God, but by their deeds they deny Him, being detestable and disobedient, and worthless for any good deed.</a:t>
            </a:r>
          </a:p>
        </p:txBody>
      </p:sp>
    </p:spTree>
    <p:extLst>
      <p:ext uri="{BB962C8B-B14F-4D97-AF65-F5344CB8AC3E}">
        <p14:creationId xmlns:p14="http://schemas.microsoft.com/office/powerpoint/2010/main" val="306125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1272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Whose Side Are You On?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Whose Side Are You On?</dc:title>
  <dc:creator>cwser</dc:creator>
  <cp:lastModifiedBy>cwser</cp:lastModifiedBy>
  <cp:revision>10</cp:revision>
  <dcterms:created xsi:type="dcterms:W3CDTF">2022-11-29T22:01:25Z</dcterms:created>
  <dcterms:modified xsi:type="dcterms:W3CDTF">2022-11-29T23:11:21Z</dcterms:modified>
</cp:coreProperties>
</file>