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88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57D8D7-07E1-48BE-899A-AD452E61E748}"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9078-44D1-4DD2-B5EF-771E774DA058}" type="slidenum">
              <a:rPr lang="en-US" smtClean="0"/>
              <a:t>‹#›</a:t>
            </a:fld>
            <a:endParaRPr lang="en-US"/>
          </a:p>
        </p:txBody>
      </p:sp>
    </p:spTree>
    <p:extLst>
      <p:ext uri="{BB962C8B-B14F-4D97-AF65-F5344CB8AC3E}">
        <p14:creationId xmlns:p14="http://schemas.microsoft.com/office/powerpoint/2010/main" val="2165652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7D8D7-07E1-48BE-899A-AD452E61E748}"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9078-44D1-4DD2-B5EF-771E774DA058}" type="slidenum">
              <a:rPr lang="en-US" smtClean="0"/>
              <a:t>‹#›</a:t>
            </a:fld>
            <a:endParaRPr lang="en-US"/>
          </a:p>
        </p:txBody>
      </p:sp>
    </p:spTree>
    <p:extLst>
      <p:ext uri="{BB962C8B-B14F-4D97-AF65-F5344CB8AC3E}">
        <p14:creationId xmlns:p14="http://schemas.microsoft.com/office/powerpoint/2010/main" val="3513649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7D8D7-07E1-48BE-899A-AD452E61E748}"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9078-44D1-4DD2-B5EF-771E774DA058}" type="slidenum">
              <a:rPr lang="en-US" smtClean="0"/>
              <a:t>‹#›</a:t>
            </a:fld>
            <a:endParaRPr lang="en-US"/>
          </a:p>
        </p:txBody>
      </p:sp>
    </p:spTree>
    <p:extLst>
      <p:ext uri="{BB962C8B-B14F-4D97-AF65-F5344CB8AC3E}">
        <p14:creationId xmlns:p14="http://schemas.microsoft.com/office/powerpoint/2010/main" val="385873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7D8D7-07E1-48BE-899A-AD452E61E748}"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9078-44D1-4DD2-B5EF-771E774DA058}" type="slidenum">
              <a:rPr lang="en-US" smtClean="0"/>
              <a:t>‹#›</a:t>
            </a:fld>
            <a:endParaRPr lang="en-US"/>
          </a:p>
        </p:txBody>
      </p:sp>
    </p:spTree>
    <p:extLst>
      <p:ext uri="{BB962C8B-B14F-4D97-AF65-F5344CB8AC3E}">
        <p14:creationId xmlns:p14="http://schemas.microsoft.com/office/powerpoint/2010/main" val="411411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57D8D7-07E1-48BE-899A-AD452E61E748}"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59078-44D1-4DD2-B5EF-771E774DA058}" type="slidenum">
              <a:rPr lang="en-US" smtClean="0"/>
              <a:t>‹#›</a:t>
            </a:fld>
            <a:endParaRPr lang="en-US"/>
          </a:p>
        </p:txBody>
      </p:sp>
    </p:spTree>
    <p:extLst>
      <p:ext uri="{BB962C8B-B14F-4D97-AF65-F5344CB8AC3E}">
        <p14:creationId xmlns:p14="http://schemas.microsoft.com/office/powerpoint/2010/main" val="813811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57D8D7-07E1-48BE-899A-AD452E61E748}" type="datetimeFigureOut">
              <a:rPr lang="en-US" smtClean="0"/>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59078-44D1-4DD2-B5EF-771E774DA058}" type="slidenum">
              <a:rPr lang="en-US" smtClean="0"/>
              <a:t>‹#›</a:t>
            </a:fld>
            <a:endParaRPr lang="en-US"/>
          </a:p>
        </p:txBody>
      </p:sp>
    </p:spTree>
    <p:extLst>
      <p:ext uri="{BB962C8B-B14F-4D97-AF65-F5344CB8AC3E}">
        <p14:creationId xmlns:p14="http://schemas.microsoft.com/office/powerpoint/2010/main" val="3135608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57D8D7-07E1-48BE-899A-AD452E61E748}" type="datetimeFigureOut">
              <a:rPr lang="en-US" smtClean="0"/>
              <a:t>7/11/2013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59078-44D1-4DD2-B5EF-771E774DA058}" type="slidenum">
              <a:rPr lang="en-US" smtClean="0"/>
              <a:t>‹#›</a:t>
            </a:fld>
            <a:endParaRPr lang="en-US"/>
          </a:p>
        </p:txBody>
      </p:sp>
    </p:spTree>
    <p:extLst>
      <p:ext uri="{BB962C8B-B14F-4D97-AF65-F5344CB8AC3E}">
        <p14:creationId xmlns:p14="http://schemas.microsoft.com/office/powerpoint/2010/main" val="2529982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57D8D7-07E1-48BE-899A-AD452E61E748}" type="datetimeFigureOut">
              <a:rPr lang="en-US" smtClean="0"/>
              <a:t>7/11/2013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59078-44D1-4DD2-B5EF-771E774DA058}" type="slidenum">
              <a:rPr lang="en-US" smtClean="0"/>
              <a:t>‹#›</a:t>
            </a:fld>
            <a:endParaRPr lang="en-US"/>
          </a:p>
        </p:txBody>
      </p:sp>
    </p:spTree>
    <p:extLst>
      <p:ext uri="{BB962C8B-B14F-4D97-AF65-F5344CB8AC3E}">
        <p14:creationId xmlns:p14="http://schemas.microsoft.com/office/powerpoint/2010/main" val="1021874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7D8D7-07E1-48BE-899A-AD452E61E748}" type="datetimeFigureOut">
              <a:rPr lang="en-US" smtClean="0"/>
              <a:t>7/11/2013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59078-44D1-4DD2-B5EF-771E774DA058}" type="slidenum">
              <a:rPr lang="en-US" smtClean="0"/>
              <a:t>‹#›</a:t>
            </a:fld>
            <a:endParaRPr lang="en-US"/>
          </a:p>
        </p:txBody>
      </p:sp>
    </p:spTree>
    <p:extLst>
      <p:ext uri="{BB962C8B-B14F-4D97-AF65-F5344CB8AC3E}">
        <p14:creationId xmlns:p14="http://schemas.microsoft.com/office/powerpoint/2010/main" val="223174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57D8D7-07E1-48BE-899A-AD452E61E748}" type="datetimeFigureOut">
              <a:rPr lang="en-US" smtClean="0"/>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59078-44D1-4DD2-B5EF-771E774DA058}" type="slidenum">
              <a:rPr lang="en-US" smtClean="0"/>
              <a:t>‹#›</a:t>
            </a:fld>
            <a:endParaRPr lang="en-US"/>
          </a:p>
        </p:txBody>
      </p:sp>
    </p:spTree>
    <p:extLst>
      <p:ext uri="{BB962C8B-B14F-4D97-AF65-F5344CB8AC3E}">
        <p14:creationId xmlns:p14="http://schemas.microsoft.com/office/powerpoint/2010/main" val="2176406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57D8D7-07E1-48BE-899A-AD452E61E748}" type="datetimeFigureOut">
              <a:rPr lang="en-US" smtClean="0"/>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59078-44D1-4DD2-B5EF-771E774DA058}" type="slidenum">
              <a:rPr lang="en-US" smtClean="0"/>
              <a:t>‹#›</a:t>
            </a:fld>
            <a:endParaRPr lang="en-US"/>
          </a:p>
        </p:txBody>
      </p:sp>
    </p:spTree>
    <p:extLst>
      <p:ext uri="{BB962C8B-B14F-4D97-AF65-F5344CB8AC3E}">
        <p14:creationId xmlns:p14="http://schemas.microsoft.com/office/powerpoint/2010/main" val="3616580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50000">
              <a:schemeClr val="accent1">
                <a:tint val="44500"/>
                <a:satMod val="160000"/>
              </a:schemeClr>
            </a:gs>
            <a:gs pos="100000">
              <a:schemeClr val="accent3">
                <a:lumMod val="40000"/>
                <a:lumOff val="60000"/>
              </a:schemeClr>
            </a:gs>
          </a:gsLst>
          <a:lin ang="108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7D8D7-07E1-48BE-899A-AD452E61E748}" type="datetimeFigureOut">
              <a:rPr lang="en-US" smtClean="0"/>
              <a:t>7/11/2013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59078-44D1-4DD2-B5EF-771E774DA058}" type="slidenum">
              <a:rPr lang="en-US" smtClean="0"/>
              <a:t>‹#›</a:t>
            </a:fld>
            <a:endParaRPr lang="en-US"/>
          </a:p>
        </p:txBody>
      </p:sp>
    </p:spTree>
    <p:extLst>
      <p:ext uri="{BB962C8B-B14F-4D97-AF65-F5344CB8AC3E}">
        <p14:creationId xmlns:p14="http://schemas.microsoft.com/office/powerpoint/2010/main" val="1498791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normAutofit/>
          </a:bodyPr>
          <a:lstStyle/>
          <a:p>
            <a:r>
              <a:rPr lang="en-US" sz="8800" u="sng" dirty="0" smtClean="0"/>
              <a:t>Walking With God</a:t>
            </a:r>
            <a:endParaRPr lang="en-US" sz="8800" u="sng" dirty="0"/>
          </a:p>
        </p:txBody>
      </p:sp>
      <p:sp>
        <p:nvSpPr>
          <p:cNvPr id="3" name="Subtitle 2"/>
          <p:cNvSpPr>
            <a:spLocks noGrp="1"/>
          </p:cNvSpPr>
          <p:nvPr>
            <p:ph type="subTitle" idx="1"/>
          </p:nvPr>
        </p:nvSpPr>
        <p:spPr/>
        <p:txBody>
          <a:bodyPr>
            <a:noAutofit/>
          </a:bodyPr>
          <a:lstStyle/>
          <a:p>
            <a:r>
              <a:rPr lang="en-US" sz="6000" dirty="0" smtClean="0">
                <a:solidFill>
                  <a:schemeClr val="accent2">
                    <a:lumMod val="50000"/>
                  </a:schemeClr>
                </a:solidFill>
              </a:rPr>
              <a:t>This is the course </a:t>
            </a:r>
          </a:p>
          <a:p>
            <a:r>
              <a:rPr lang="en-US" sz="6000" dirty="0" smtClean="0">
                <a:solidFill>
                  <a:schemeClr val="accent2">
                    <a:lumMod val="50000"/>
                  </a:schemeClr>
                </a:solidFill>
              </a:rPr>
              <a:t>we should follow.</a:t>
            </a:r>
            <a:endParaRPr lang="en-US" sz="6000" dirty="0">
              <a:solidFill>
                <a:schemeClr val="accent2">
                  <a:lumMod val="50000"/>
                </a:schemeClr>
              </a:solidFill>
            </a:endParaRPr>
          </a:p>
        </p:txBody>
      </p:sp>
    </p:spTree>
    <p:extLst>
      <p:ext uri="{BB962C8B-B14F-4D97-AF65-F5344CB8AC3E}">
        <p14:creationId xmlns:p14="http://schemas.microsoft.com/office/powerpoint/2010/main" val="1956541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152400" y="1600200"/>
            <a:ext cx="8839200" cy="5029200"/>
          </a:xfrm>
        </p:spPr>
        <p:txBody>
          <a:bodyPr>
            <a:normAutofit fontScale="92500" lnSpcReduction="10000"/>
          </a:bodyPr>
          <a:lstStyle/>
          <a:p>
            <a:r>
              <a:rPr lang="en-US" dirty="0"/>
              <a:t>Judges 2:22 </a:t>
            </a:r>
            <a:r>
              <a:rPr lang="en-US" dirty="0" smtClean="0"/>
              <a:t> </a:t>
            </a:r>
            <a:r>
              <a:rPr lang="en-US" dirty="0"/>
              <a:t>"so that through them I may test Israel, whether they will keep the ways of the LORD, to walk in them as their fathers kept them, or not." </a:t>
            </a:r>
            <a:endParaRPr lang="en-US" dirty="0" smtClean="0"/>
          </a:p>
          <a:p>
            <a:r>
              <a:rPr lang="en-US" dirty="0"/>
              <a:t>1 Kings 6:12 </a:t>
            </a:r>
            <a:r>
              <a:rPr lang="en-US" dirty="0" smtClean="0"/>
              <a:t>"</a:t>
            </a:r>
            <a:r>
              <a:rPr lang="en-US" dirty="0"/>
              <a:t>Concerning this temple which you are building, if you walk in My statutes, execute My judgments, keep all My commandments, and walk in them, then I will perform My word with you, which I spoke to your father David. </a:t>
            </a:r>
            <a:endParaRPr lang="en-US" dirty="0" smtClean="0"/>
          </a:p>
          <a:p>
            <a:r>
              <a:rPr lang="en-US" dirty="0"/>
              <a:t>1 Kings 8:61 </a:t>
            </a:r>
            <a:r>
              <a:rPr lang="en-US" dirty="0" smtClean="0"/>
              <a:t>"</a:t>
            </a:r>
            <a:r>
              <a:rPr lang="en-US" dirty="0"/>
              <a:t>Let your heart therefore be loyal to the LORD our God, to walk in His statutes and keep His commandments, as at this day." </a:t>
            </a:r>
            <a:endParaRPr lang="en-US" dirty="0" smtClean="0"/>
          </a:p>
          <a:p>
            <a:endParaRPr lang="en-US" dirty="0"/>
          </a:p>
        </p:txBody>
      </p:sp>
    </p:spTree>
    <p:extLst>
      <p:ext uri="{BB962C8B-B14F-4D97-AF65-F5344CB8AC3E}">
        <p14:creationId xmlns:p14="http://schemas.microsoft.com/office/powerpoint/2010/main" val="392448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228600" y="1371600"/>
            <a:ext cx="8763000" cy="5257800"/>
          </a:xfrm>
        </p:spPr>
        <p:txBody>
          <a:bodyPr>
            <a:normAutofit lnSpcReduction="10000"/>
          </a:bodyPr>
          <a:lstStyle/>
          <a:p>
            <a:r>
              <a:rPr lang="en-US" dirty="0"/>
              <a:t>Psalms 84:11 </a:t>
            </a:r>
            <a:r>
              <a:rPr lang="en-US" dirty="0" smtClean="0"/>
              <a:t> </a:t>
            </a:r>
            <a:r>
              <a:rPr lang="en-US" dirty="0"/>
              <a:t>For the LORD God is a sun and shield; The LORD will give grace and glory; No good thing will He withhold From those who walk uprightly. </a:t>
            </a:r>
            <a:endParaRPr lang="en-US" dirty="0" smtClean="0"/>
          </a:p>
          <a:p>
            <a:r>
              <a:rPr lang="en-US" dirty="0"/>
              <a:t>Psalms 86:11 </a:t>
            </a:r>
            <a:r>
              <a:rPr lang="en-US" dirty="0" smtClean="0"/>
              <a:t> </a:t>
            </a:r>
            <a:r>
              <a:rPr lang="en-US" dirty="0"/>
              <a:t>Teach me Your way, O LORD; I will walk in Your truth; Unite my heart to fear Your name. </a:t>
            </a:r>
            <a:endParaRPr lang="en-US" dirty="0" smtClean="0"/>
          </a:p>
          <a:p>
            <a:r>
              <a:rPr lang="en-US" dirty="0"/>
              <a:t>Psalms </a:t>
            </a:r>
            <a:r>
              <a:rPr lang="en-US" dirty="0" smtClean="0"/>
              <a:t>119:1 </a:t>
            </a:r>
            <a:r>
              <a:rPr lang="en-US" dirty="0"/>
              <a:t>Blessed are the undefiled in the way, Who walk in the law of the LORD! </a:t>
            </a:r>
            <a:endParaRPr lang="en-US" dirty="0" smtClean="0"/>
          </a:p>
          <a:p>
            <a:r>
              <a:rPr lang="en-US" dirty="0"/>
              <a:t>Psalms </a:t>
            </a:r>
            <a:r>
              <a:rPr lang="en-US" dirty="0" smtClean="0"/>
              <a:t>119:3 </a:t>
            </a:r>
            <a:r>
              <a:rPr lang="en-US" dirty="0"/>
              <a:t>They also do no iniquity; They walk in His ways. </a:t>
            </a:r>
            <a:endParaRPr lang="en-US" dirty="0" smtClean="0"/>
          </a:p>
          <a:p>
            <a:endParaRPr lang="en-US" dirty="0"/>
          </a:p>
        </p:txBody>
      </p:sp>
    </p:spTree>
    <p:extLst>
      <p:ext uri="{BB962C8B-B14F-4D97-AF65-F5344CB8AC3E}">
        <p14:creationId xmlns:p14="http://schemas.microsoft.com/office/powerpoint/2010/main" val="327879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152400" y="1600200"/>
            <a:ext cx="8839200" cy="5105400"/>
          </a:xfrm>
        </p:spPr>
        <p:txBody>
          <a:bodyPr>
            <a:normAutofit fontScale="92500"/>
          </a:bodyPr>
          <a:lstStyle/>
          <a:p>
            <a:r>
              <a:rPr lang="en-US" dirty="0"/>
              <a:t>Psalms 119:35 </a:t>
            </a:r>
            <a:r>
              <a:rPr lang="en-US" dirty="0" smtClean="0"/>
              <a:t> </a:t>
            </a:r>
            <a:r>
              <a:rPr lang="en-US" dirty="0"/>
              <a:t>Make me walk in the path of Your commandments, For I delight in it. </a:t>
            </a:r>
            <a:endParaRPr lang="en-US" dirty="0" smtClean="0"/>
          </a:p>
          <a:p>
            <a:r>
              <a:rPr lang="en-US" dirty="0"/>
              <a:t>Proverbs 2:7 </a:t>
            </a:r>
            <a:r>
              <a:rPr lang="en-US" dirty="0" smtClean="0"/>
              <a:t> </a:t>
            </a:r>
            <a:r>
              <a:rPr lang="en-US" dirty="0"/>
              <a:t>He stores up sound wisdom for the upright; He is a shield to those who walk uprightly; </a:t>
            </a:r>
            <a:endParaRPr lang="en-US" dirty="0" smtClean="0"/>
          </a:p>
          <a:p>
            <a:r>
              <a:rPr lang="en-US" dirty="0"/>
              <a:t>Isaiah 2:3 </a:t>
            </a:r>
            <a:r>
              <a:rPr lang="en-US" dirty="0" smtClean="0"/>
              <a:t>Many </a:t>
            </a:r>
            <a:r>
              <a:rPr lang="en-US" dirty="0"/>
              <a:t>people shall come and say, "Come, and let us go up to the mountain of the LORD, To the house of the God of Jacob; He will teach us His ways, And we shall walk in His paths." For out of Zion shall go forth the law, And the word of the LORD from Jerusalem. </a:t>
            </a:r>
            <a:endParaRPr lang="en-US" dirty="0" smtClean="0"/>
          </a:p>
          <a:p>
            <a:endParaRPr lang="en-US" dirty="0"/>
          </a:p>
        </p:txBody>
      </p:sp>
    </p:spTree>
    <p:extLst>
      <p:ext uri="{BB962C8B-B14F-4D97-AF65-F5344CB8AC3E}">
        <p14:creationId xmlns:p14="http://schemas.microsoft.com/office/powerpoint/2010/main" val="327727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152400" y="1600200"/>
            <a:ext cx="8839200" cy="5105400"/>
          </a:xfrm>
        </p:spPr>
        <p:txBody>
          <a:bodyPr>
            <a:normAutofit fontScale="92500" lnSpcReduction="10000"/>
          </a:bodyPr>
          <a:lstStyle/>
          <a:p>
            <a:r>
              <a:rPr lang="en-US" dirty="0"/>
              <a:t>Isaiah 42:24 </a:t>
            </a:r>
            <a:r>
              <a:rPr lang="en-US" dirty="0" smtClean="0"/>
              <a:t> </a:t>
            </a:r>
            <a:r>
              <a:rPr lang="en-US" dirty="0"/>
              <a:t>Who gave Jacob for plunder, and Israel to the robbers? Was it not the LORD, He against whom we have sinned? For they would not walk in His ways, Nor were they obedient to His law. </a:t>
            </a:r>
            <a:endParaRPr lang="en-US" dirty="0" smtClean="0"/>
          </a:p>
          <a:p>
            <a:r>
              <a:rPr lang="en-US" dirty="0"/>
              <a:t>Jeremiah 6:16 </a:t>
            </a:r>
            <a:r>
              <a:rPr lang="en-US" dirty="0" smtClean="0"/>
              <a:t> </a:t>
            </a:r>
            <a:r>
              <a:rPr lang="en-US" dirty="0"/>
              <a:t>Thus says the LORD: "Stand in the ways and see, And ask for the old paths, where the good way is, And walk in it; Then you will find rest for your souls. But they said, 'We will not walk in it.' </a:t>
            </a:r>
            <a:endParaRPr lang="en-US" dirty="0" smtClean="0"/>
          </a:p>
          <a:p>
            <a:r>
              <a:rPr lang="en-US" dirty="0"/>
              <a:t>Jeremiah 42:3 </a:t>
            </a:r>
            <a:r>
              <a:rPr lang="en-US" dirty="0" smtClean="0"/>
              <a:t> </a:t>
            </a:r>
            <a:r>
              <a:rPr lang="en-US" dirty="0"/>
              <a:t>"that the LORD your God may show us the way in which we should walk and the thing we should do." </a:t>
            </a:r>
            <a:endParaRPr lang="en-US" dirty="0" smtClean="0"/>
          </a:p>
          <a:p>
            <a:endParaRPr lang="en-US" dirty="0"/>
          </a:p>
        </p:txBody>
      </p:sp>
    </p:spTree>
    <p:extLst>
      <p:ext uri="{BB962C8B-B14F-4D97-AF65-F5344CB8AC3E}">
        <p14:creationId xmlns:p14="http://schemas.microsoft.com/office/powerpoint/2010/main" val="315639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228600" y="1371600"/>
            <a:ext cx="8763000" cy="5334000"/>
          </a:xfrm>
        </p:spPr>
        <p:txBody>
          <a:bodyPr>
            <a:normAutofit fontScale="92500" lnSpcReduction="10000"/>
          </a:bodyPr>
          <a:lstStyle/>
          <a:p>
            <a:r>
              <a:rPr lang="en-US" dirty="0"/>
              <a:t>Ezekiel 37:24 </a:t>
            </a:r>
            <a:r>
              <a:rPr lang="en-US" dirty="0" smtClean="0"/>
              <a:t> </a:t>
            </a:r>
            <a:r>
              <a:rPr lang="en-US" dirty="0"/>
              <a:t>"David My servant shall be king over them, and they shall all have one shepherd; they shall also walk in My judgments and observe My statutes, and do them. </a:t>
            </a:r>
            <a:endParaRPr lang="en-US" dirty="0" smtClean="0"/>
          </a:p>
          <a:p>
            <a:r>
              <a:rPr lang="en-US" dirty="0"/>
              <a:t>Hosea 14:9 </a:t>
            </a:r>
            <a:r>
              <a:rPr lang="en-US" dirty="0" smtClean="0"/>
              <a:t>Who </a:t>
            </a:r>
            <a:r>
              <a:rPr lang="en-US" dirty="0"/>
              <a:t>is wise? Let him understand these things. Who is prudent? Let him know them. For the ways of the LORD are right; The righteous walk in them, But transgressors stumble in them. </a:t>
            </a:r>
            <a:endParaRPr lang="en-US" dirty="0" smtClean="0"/>
          </a:p>
          <a:p>
            <a:r>
              <a:rPr lang="en-US" dirty="0"/>
              <a:t>Micah 6:8 </a:t>
            </a:r>
            <a:r>
              <a:rPr lang="en-US" dirty="0" smtClean="0"/>
              <a:t> </a:t>
            </a:r>
            <a:r>
              <a:rPr lang="en-US" dirty="0"/>
              <a:t>He has shown you, O man, what is good; And what does the LORD require of you But to do justly, To love mercy, And to walk humbly with your God? </a:t>
            </a:r>
            <a:endParaRPr lang="en-US" dirty="0" smtClean="0"/>
          </a:p>
          <a:p>
            <a:endParaRPr lang="en-US" dirty="0"/>
          </a:p>
        </p:txBody>
      </p:sp>
    </p:spTree>
    <p:extLst>
      <p:ext uri="{BB962C8B-B14F-4D97-AF65-F5344CB8AC3E}">
        <p14:creationId xmlns:p14="http://schemas.microsoft.com/office/powerpoint/2010/main" val="92100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152400" y="1371600"/>
            <a:ext cx="8915400" cy="5334000"/>
          </a:xfrm>
        </p:spPr>
        <p:txBody>
          <a:bodyPr>
            <a:normAutofit/>
          </a:bodyPr>
          <a:lstStyle/>
          <a:p>
            <a:r>
              <a:rPr lang="en-US" dirty="0"/>
              <a:t>John 8:12 </a:t>
            </a:r>
            <a:r>
              <a:rPr lang="en-US" dirty="0" smtClean="0"/>
              <a:t> </a:t>
            </a:r>
            <a:r>
              <a:rPr lang="en-US" dirty="0"/>
              <a:t>Then Jesus spoke to them again, saying, "I am the light of the world. He who follows Me shall not walk in darkness, but have the light of life." </a:t>
            </a:r>
            <a:endParaRPr lang="en-US" dirty="0" smtClean="0"/>
          </a:p>
          <a:p>
            <a:r>
              <a:rPr lang="en-US" dirty="0"/>
              <a:t>Romans 8:1 </a:t>
            </a:r>
            <a:r>
              <a:rPr lang="en-US" dirty="0" smtClean="0"/>
              <a:t> </a:t>
            </a:r>
            <a:r>
              <a:rPr lang="en-US" dirty="0"/>
              <a:t>There is therefore now no condemnation to those who are in Christ Jesus, who do not walk according to the flesh, but according to the Spirit. </a:t>
            </a:r>
            <a:endParaRPr lang="en-US" dirty="0" smtClean="0"/>
          </a:p>
          <a:p>
            <a:r>
              <a:rPr lang="en-US" dirty="0"/>
              <a:t>2 Corinthians 5:7 </a:t>
            </a:r>
            <a:r>
              <a:rPr lang="en-US" dirty="0" smtClean="0"/>
              <a:t> </a:t>
            </a:r>
            <a:r>
              <a:rPr lang="en-US" dirty="0"/>
              <a:t>For we walk by faith, not by sight. </a:t>
            </a:r>
            <a:endParaRPr lang="en-US" dirty="0" smtClean="0"/>
          </a:p>
          <a:p>
            <a:endParaRPr lang="en-US" dirty="0"/>
          </a:p>
        </p:txBody>
      </p:sp>
    </p:spTree>
    <p:extLst>
      <p:ext uri="{BB962C8B-B14F-4D97-AF65-F5344CB8AC3E}">
        <p14:creationId xmlns:p14="http://schemas.microsoft.com/office/powerpoint/2010/main" val="354482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152400" y="1371600"/>
            <a:ext cx="8839200" cy="5410200"/>
          </a:xfrm>
        </p:spPr>
        <p:txBody>
          <a:bodyPr>
            <a:normAutofit/>
          </a:bodyPr>
          <a:lstStyle/>
          <a:p>
            <a:r>
              <a:rPr lang="en-US" dirty="0"/>
              <a:t>Galatians 5:16 </a:t>
            </a:r>
            <a:r>
              <a:rPr lang="en-US" dirty="0" smtClean="0"/>
              <a:t> </a:t>
            </a:r>
            <a:r>
              <a:rPr lang="en-US" dirty="0"/>
              <a:t>I say then: Walk in the Spirit, and you shall not fulfill the lust of the flesh. </a:t>
            </a:r>
            <a:endParaRPr lang="en-US" dirty="0" smtClean="0"/>
          </a:p>
          <a:p>
            <a:r>
              <a:rPr lang="en-US" dirty="0"/>
              <a:t>Galatians 5:25 </a:t>
            </a:r>
            <a:r>
              <a:rPr lang="en-US" dirty="0" smtClean="0"/>
              <a:t> </a:t>
            </a:r>
            <a:r>
              <a:rPr lang="en-US" dirty="0"/>
              <a:t>If we live in the Spirit, let us also walk in the Spirit. </a:t>
            </a:r>
            <a:endParaRPr lang="en-US" dirty="0" smtClean="0"/>
          </a:p>
          <a:p>
            <a:r>
              <a:rPr lang="en-US" dirty="0"/>
              <a:t>Ephesians 2:10 </a:t>
            </a:r>
            <a:r>
              <a:rPr lang="en-US" dirty="0" smtClean="0"/>
              <a:t> </a:t>
            </a:r>
            <a:r>
              <a:rPr lang="en-US" dirty="0"/>
              <a:t>For we are His workmanship, created in Christ Jesus for good works, which God prepared beforehand that we should walk in them. </a:t>
            </a:r>
            <a:endParaRPr lang="en-US" dirty="0" smtClean="0"/>
          </a:p>
          <a:p>
            <a:endParaRPr lang="en-US" dirty="0"/>
          </a:p>
        </p:txBody>
      </p:sp>
    </p:spTree>
    <p:extLst>
      <p:ext uri="{BB962C8B-B14F-4D97-AF65-F5344CB8AC3E}">
        <p14:creationId xmlns:p14="http://schemas.microsoft.com/office/powerpoint/2010/main" val="88288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152400" y="1600200"/>
            <a:ext cx="8915400" cy="5105400"/>
          </a:xfrm>
        </p:spPr>
        <p:txBody>
          <a:bodyPr>
            <a:normAutofit fontScale="92500"/>
          </a:bodyPr>
          <a:lstStyle/>
          <a:p>
            <a:r>
              <a:rPr lang="en-US" dirty="0"/>
              <a:t>Ephesians 4:1 </a:t>
            </a:r>
            <a:r>
              <a:rPr lang="en-US" dirty="0" smtClean="0"/>
              <a:t>I</a:t>
            </a:r>
            <a:r>
              <a:rPr lang="en-US" dirty="0"/>
              <a:t>, therefore, the prisoner of the Lord, beseech you to walk worthy of the calling with which you were called, </a:t>
            </a:r>
            <a:endParaRPr lang="en-US" dirty="0" smtClean="0"/>
          </a:p>
          <a:p>
            <a:r>
              <a:rPr lang="en-US" dirty="0"/>
              <a:t>Ephesians 5:2 </a:t>
            </a:r>
            <a:r>
              <a:rPr lang="en-US" dirty="0" smtClean="0"/>
              <a:t> </a:t>
            </a:r>
            <a:r>
              <a:rPr lang="en-US" dirty="0"/>
              <a:t>And walk in love, as Christ also has loved us and given Himself for us, an offering and a sacrifice to God for a sweet-smelling aroma. </a:t>
            </a:r>
            <a:endParaRPr lang="en-US" dirty="0" smtClean="0"/>
          </a:p>
          <a:p>
            <a:r>
              <a:rPr lang="en-US" dirty="0"/>
              <a:t>Ephesians 5:8 </a:t>
            </a:r>
            <a:r>
              <a:rPr lang="en-US" dirty="0" smtClean="0"/>
              <a:t> </a:t>
            </a:r>
            <a:r>
              <a:rPr lang="en-US" dirty="0"/>
              <a:t>For you were once darkness, but now you are light in the Lord. Walk as children of light </a:t>
            </a:r>
            <a:endParaRPr lang="en-US" dirty="0" smtClean="0"/>
          </a:p>
          <a:p>
            <a:r>
              <a:rPr lang="en-US" dirty="0"/>
              <a:t>Ephesians 5:15 </a:t>
            </a:r>
            <a:r>
              <a:rPr lang="en-US" dirty="0" smtClean="0"/>
              <a:t> </a:t>
            </a:r>
            <a:r>
              <a:rPr lang="en-US" dirty="0"/>
              <a:t>See then that you walk circumspectly, not as fools but as wise, </a:t>
            </a:r>
            <a:endParaRPr lang="en-US" dirty="0" smtClean="0"/>
          </a:p>
          <a:p>
            <a:endParaRPr lang="en-US" dirty="0"/>
          </a:p>
        </p:txBody>
      </p:sp>
    </p:spTree>
    <p:extLst>
      <p:ext uri="{BB962C8B-B14F-4D97-AF65-F5344CB8AC3E}">
        <p14:creationId xmlns:p14="http://schemas.microsoft.com/office/powerpoint/2010/main" val="111787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152400" y="1295400"/>
            <a:ext cx="8991600" cy="5486400"/>
          </a:xfrm>
        </p:spPr>
        <p:txBody>
          <a:bodyPr>
            <a:normAutofit fontScale="92500"/>
          </a:bodyPr>
          <a:lstStyle/>
          <a:p>
            <a:r>
              <a:rPr lang="en-US" dirty="0"/>
              <a:t>Philippians </a:t>
            </a:r>
            <a:r>
              <a:rPr lang="en-US" dirty="0" smtClean="0"/>
              <a:t>3:16 </a:t>
            </a:r>
            <a:r>
              <a:rPr lang="en-US" dirty="0"/>
              <a:t>Nevertheless, to the degree that we have already attained, let us walk by the same rule, let us be of the same mind. </a:t>
            </a:r>
            <a:endParaRPr lang="en-US" dirty="0" smtClean="0"/>
          </a:p>
          <a:p>
            <a:r>
              <a:rPr lang="en-US" dirty="0"/>
              <a:t>Philippians 3:17 </a:t>
            </a:r>
            <a:r>
              <a:rPr lang="en-US" dirty="0" smtClean="0"/>
              <a:t> </a:t>
            </a:r>
            <a:r>
              <a:rPr lang="en-US" dirty="0"/>
              <a:t>Brethren, join in following my example, and note those who so walk, as you have us for a pattern. </a:t>
            </a:r>
            <a:endParaRPr lang="en-US" dirty="0" smtClean="0"/>
          </a:p>
          <a:p>
            <a:r>
              <a:rPr lang="en-US" dirty="0"/>
              <a:t>Colossians 1:10 </a:t>
            </a:r>
            <a:r>
              <a:rPr lang="en-US" dirty="0" smtClean="0"/>
              <a:t> </a:t>
            </a:r>
            <a:r>
              <a:rPr lang="en-US" dirty="0"/>
              <a:t>that you may walk worthy of the Lord, fully pleasing Him, being fruitful in every good work and increasing in the knowledge of God; </a:t>
            </a:r>
            <a:endParaRPr lang="en-US" dirty="0" smtClean="0"/>
          </a:p>
          <a:p>
            <a:r>
              <a:rPr lang="en-US" dirty="0"/>
              <a:t>Colossians 2:6 </a:t>
            </a:r>
            <a:r>
              <a:rPr lang="en-US" dirty="0" smtClean="0"/>
              <a:t> </a:t>
            </a:r>
            <a:r>
              <a:rPr lang="en-US" dirty="0"/>
              <a:t>As you have therefore received Christ Jesus the Lord, so walk in Him, </a:t>
            </a:r>
            <a:endParaRPr lang="en-US" dirty="0" smtClean="0"/>
          </a:p>
          <a:p>
            <a:endParaRPr lang="en-US" dirty="0"/>
          </a:p>
        </p:txBody>
      </p:sp>
    </p:spTree>
    <p:extLst>
      <p:ext uri="{BB962C8B-B14F-4D97-AF65-F5344CB8AC3E}">
        <p14:creationId xmlns:p14="http://schemas.microsoft.com/office/powerpoint/2010/main" val="189654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152400" y="1295400"/>
            <a:ext cx="8915400" cy="5410200"/>
          </a:xfrm>
        </p:spPr>
        <p:txBody>
          <a:bodyPr>
            <a:normAutofit/>
          </a:bodyPr>
          <a:lstStyle/>
          <a:p>
            <a:r>
              <a:rPr lang="en-US" dirty="0"/>
              <a:t>Colossians 4:5 </a:t>
            </a:r>
            <a:r>
              <a:rPr lang="en-US" dirty="0" smtClean="0"/>
              <a:t> </a:t>
            </a:r>
            <a:r>
              <a:rPr lang="en-US" dirty="0"/>
              <a:t>Walk in wisdom toward those who are outside, redeeming the time. </a:t>
            </a:r>
            <a:endParaRPr lang="en-US" dirty="0" smtClean="0"/>
          </a:p>
          <a:p>
            <a:r>
              <a:rPr lang="en-US" dirty="0"/>
              <a:t>1 Thessalonians 2:12 </a:t>
            </a:r>
            <a:r>
              <a:rPr lang="en-US" dirty="0" smtClean="0"/>
              <a:t> </a:t>
            </a:r>
            <a:r>
              <a:rPr lang="en-US" dirty="0"/>
              <a:t>that you would walk worthy of God who calls you into His own kingdom and glory. </a:t>
            </a:r>
            <a:endParaRPr lang="en-US" dirty="0" smtClean="0"/>
          </a:p>
          <a:p>
            <a:r>
              <a:rPr lang="en-US" dirty="0"/>
              <a:t>1 Thessalonians 4:1 </a:t>
            </a:r>
            <a:r>
              <a:rPr lang="en-US" dirty="0" smtClean="0"/>
              <a:t> </a:t>
            </a:r>
            <a:r>
              <a:rPr lang="en-US" dirty="0"/>
              <a:t>Finally then, brethren, we urge and exhort in the Lord Jesus that you should abound more and more, just as you received from us how you ought to walk and to please God; </a:t>
            </a:r>
            <a:endParaRPr lang="en-US" dirty="0" smtClean="0"/>
          </a:p>
          <a:p>
            <a:endParaRPr lang="en-US" dirty="0"/>
          </a:p>
        </p:txBody>
      </p:sp>
    </p:spTree>
    <p:extLst>
      <p:ext uri="{BB962C8B-B14F-4D97-AF65-F5344CB8AC3E}">
        <p14:creationId xmlns:p14="http://schemas.microsoft.com/office/powerpoint/2010/main" val="64904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b="1" dirty="0"/>
              <a:t>Jesus described the way to God as being narrow and straight. </a:t>
            </a:r>
            <a:r>
              <a:rPr lang="en-US" b="1" dirty="0" smtClean="0"/>
              <a:t>(Matthew 7:14)</a:t>
            </a:r>
          </a:p>
          <a:p>
            <a:r>
              <a:rPr lang="en-US" b="1" dirty="0" smtClean="0"/>
              <a:t>We </a:t>
            </a:r>
            <a:r>
              <a:rPr lang="en-US" b="1" dirty="0"/>
              <a:t>must walk directly towards God and heaven. </a:t>
            </a:r>
            <a:endParaRPr lang="en-US" b="1" dirty="0" smtClean="0"/>
          </a:p>
          <a:p>
            <a:r>
              <a:rPr lang="en-US" b="1" dirty="0" smtClean="0"/>
              <a:t>Our </a:t>
            </a:r>
            <a:r>
              <a:rPr lang="en-US" b="1" dirty="0"/>
              <a:t>goal is heaven and we must walk in such a way that God will invite us in. </a:t>
            </a:r>
            <a:endParaRPr lang="en-US" b="1" dirty="0" smtClean="0"/>
          </a:p>
          <a:p>
            <a:r>
              <a:rPr lang="en-US" b="1" dirty="0" smtClean="0"/>
              <a:t>We </a:t>
            </a:r>
            <a:r>
              <a:rPr lang="en-US" b="1" dirty="0"/>
              <a:t>cannot drift around. </a:t>
            </a:r>
            <a:endParaRPr lang="en-US" b="1" dirty="0" smtClean="0"/>
          </a:p>
        </p:txBody>
      </p:sp>
    </p:spTree>
    <p:extLst>
      <p:ext uri="{BB962C8B-B14F-4D97-AF65-F5344CB8AC3E}">
        <p14:creationId xmlns:p14="http://schemas.microsoft.com/office/powerpoint/2010/main" val="319079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152400" y="1371600"/>
            <a:ext cx="8839200" cy="5334000"/>
          </a:xfrm>
        </p:spPr>
        <p:txBody>
          <a:bodyPr>
            <a:normAutofit/>
          </a:bodyPr>
          <a:lstStyle/>
          <a:p>
            <a:r>
              <a:rPr lang="en-US" dirty="0"/>
              <a:t>1 John 1:7 </a:t>
            </a:r>
            <a:r>
              <a:rPr lang="en-US" dirty="0" smtClean="0"/>
              <a:t>But </a:t>
            </a:r>
            <a:r>
              <a:rPr lang="en-US" dirty="0"/>
              <a:t>if we walk in the light as He is in the light, we have fellowship with one another, and the blood of Jesus Christ His Son cleanses us from all sin. </a:t>
            </a:r>
            <a:endParaRPr lang="en-US" dirty="0" smtClean="0"/>
          </a:p>
          <a:p>
            <a:r>
              <a:rPr lang="en-US" dirty="0"/>
              <a:t>1 John 2:6 </a:t>
            </a:r>
            <a:r>
              <a:rPr lang="en-US" dirty="0" smtClean="0"/>
              <a:t> </a:t>
            </a:r>
            <a:r>
              <a:rPr lang="en-US" dirty="0"/>
              <a:t>He who says he abides in Him ought himself also to walk just as He walked. </a:t>
            </a:r>
            <a:endParaRPr lang="en-US" dirty="0" smtClean="0"/>
          </a:p>
          <a:p>
            <a:r>
              <a:rPr lang="en-US" dirty="0"/>
              <a:t>2 John </a:t>
            </a:r>
            <a:r>
              <a:rPr lang="en-US" dirty="0" smtClean="0"/>
              <a:t>6  </a:t>
            </a:r>
            <a:r>
              <a:rPr lang="en-US" dirty="0"/>
              <a:t>This is love, that we walk according to His commandments. This is the commandment, that as you have heard from the beginning, you should walk in it. </a:t>
            </a:r>
            <a:endParaRPr lang="en-US" dirty="0" smtClean="0"/>
          </a:p>
          <a:p>
            <a:endParaRPr lang="en-US" dirty="0"/>
          </a:p>
        </p:txBody>
      </p:sp>
    </p:spTree>
    <p:extLst>
      <p:ext uri="{BB962C8B-B14F-4D97-AF65-F5344CB8AC3E}">
        <p14:creationId xmlns:p14="http://schemas.microsoft.com/office/powerpoint/2010/main" val="150221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457200" y="1600200"/>
            <a:ext cx="8229600" cy="4724400"/>
          </a:xfrm>
        </p:spPr>
        <p:txBody>
          <a:bodyPr/>
          <a:lstStyle/>
          <a:p>
            <a:r>
              <a:rPr lang="en-US" dirty="0"/>
              <a:t>3 John </a:t>
            </a:r>
            <a:r>
              <a:rPr lang="en-US" dirty="0" smtClean="0"/>
              <a:t>3  </a:t>
            </a:r>
            <a:r>
              <a:rPr lang="en-US" dirty="0"/>
              <a:t>For I rejoiced greatly when brethren came and testified of the truth that is in you, just as you walk in the truth. </a:t>
            </a:r>
            <a:endParaRPr lang="en-US" dirty="0" smtClean="0"/>
          </a:p>
          <a:p>
            <a:r>
              <a:rPr lang="en-US" dirty="0"/>
              <a:t>3 John </a:t>
            </a:r>
            <a:r>
              <a:rPr lang="en-US" dirty="0" smtClean="0"/>
              <a:t>4 I </a:t>
            </a:r>
            <a:r>
              <a:rPr lang="en-US" dirty="0"/>
              <a:t>have no greater joy than to hear that my children walk in truth. </a:t>
            </a:r>
            <a:endParaRPr lang="en-US" dirty="0" smtClean="0"/>
          </a:p>
          <a:p>
            <a:pPr marL="0" indent="0">
              <a:buNone/>
            </a:pPr>
            <a:endParaRPr lang="en-US" dirty="0"/>
          </a:p>
        </p:txBody>
      </p:sp>
    </p:spTree>
    <p:extLst>
      <p:ext uri="{BB962C8B-B14F-4D97-AF65-F5344CB8AC3E}">
        <p14:creationId xmlns:p14="http://schemas.microsoft.com/office/powerpoint/2010/main" val="130729156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76200" y="1066800"/>
            <a:ext cx="8915400" cy="5638800"/>
          </a:xfrm>
        </p:spPr>
        <p:txBody>
          <a:bodyPr>
            <a:normAutofit/>
          </a:bodyPr>
          <a:lstStyle/>
          <a:p>
            <a:r>
              <a:rPr lang="en-US" dirty="0" smtClean="0"/>
              <a:t>With this much use of scripture how can anyone think that walking with God does not mean living the way He directs us to live?</a:t>
            </a:r>
          </a:p>
          <a:p>
            <a:r>
              <a:rPr lang="en-US" dirty="0" smtClean="0"/>
              <a:t>Each person must choose the pathway they will walk.</a:t>
            </a:r>
          </a:p>
          <a:p>
            <a:r>
              <a:rPr lang="en-US" dirty="0" smtClean="0"/>
              <a:t>Each must choose their lifestyle and pattern of living.</a:t>
            </a:r>
          </a:p>
          <a:p>
            <a:r>
              <a:rPr lang="en-US" dirty="0" smtClean="0"/>
              <a:t>Each must be prepared to give account about how they lived.</a:t>
            </a:r>
          </a:p>
          <a:p>
            <a:r>
              <a:rPr lang="en-US" smtClean="0"/>
              <a:t>How about you?</a:t>
            </a:r>
            <a:endParaRPr lang="en-US" dirty="0"/>
          </a:p>
        </p:txBody>
      </p:sp>
    </p:spTree>
    <p:extLst>
      <p:ext uri="{BB962C8B-B14F-4D97-AF65-F5344CB8AC3E}">
        <p14:creationId xmlns:p14="http://schemas.microsoft.com/office/powerpoint/2010/main" val="416510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b="1" dirty="0" smtClean="0"/>
              <a:t>We must be diligent to stay on that narrow pathway. </a:t>
            </a:r>
          </a:p>
          <a:p>
            <a:r>
              <a:rPr lang="en-US" b="1" dirty="0" smtClean="0"/>
              <a:t>We may have to leave others we care about on another pathway. </a:t>
            </a:r>
          </a:p>
          <a:p>
            <a:r>
              <a:rPr lang="en-US" b="1" dirty="0" smtClean="0"/>
              <a:t>We cannot go with the masses, because their way leads to destruction.</a:t>
            </a:r>
          </a:p>
          <a:p>
            <a:r>
              <a:rPr lang="en-US" b="1" dirty="0" smtClean="0"/>
              <a:t>We cannot enjoy the pleasures of the world and stay on the straight and narrow. </a:t>
            </a:r>
          </a:p>
          <a:p>
            <a:endParaRPr lang="en-US" dirty="0"/>
          </a:p>
        </p:txBody>
      </p:sp>
    </p:spTree>
    <p:extLst>
      <p:ext uri="{BB962C8B-B14F-4D97-AF65-F5344CB8AC3E}">
        <p14:creationId xmlns:p14="http://schemas.microsoft.com/office/powerpoint/2010/main" val="206598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b="1" dirty="0" smtClean="0"/>
              <a:t>The choice is ours.</a:t>
            </a:r>
          </a:p>
          <a:p>
            <a:r>
              <a:rPr lang="en-US" b="1" dirty="0" smtClean="0"/>
              <a:t>God by His mercy and grace has given us the two options to choose from. </a:t>
            </a:r>
          </a:p>
          <a:p>
            <a:r>
              <a:rPr lang="en-US" b="1" dirty="0" smtClean="0"/>
              <a:t>We must make the right choice. </a:t>
            </a:r>
          </a:p>
          <a:p>
            <a:r>
              <a:rPr lang="en-US" b="1" dirty="0" smtClean="0"/>
              <a:t>Only you can do that. </a:t>
            </a:r>
          </a:p>
          <a:p>
            <a:r>
              <a:rPr lang="en-US" b="1" dirty="0" smtClean="0"/>
              <a:t>No one can do it for you. </a:t>
            </a:r>
          </a:p>
        </p:txBody>
      </p:sp>
    </p:spTree>
    <p:extLst>
      <p:ext uri="{BB962C8B-B14F-4D97-AF65-F5344CB8AC3E}">
        <p14:creationId xmlns:p14="http://schemas.microsoft.com/office/powerpoint/2010/main" val="377550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b="1" dirty="0" smtClean="0"/>
              <a:t>Others can help you, but nobody can force you.</a:t>
            </a:r>
          </a:p>
          <a:p>
            <a:r>
              <a:rPr lang="en-US" b="1" dirty="0" smtClean="0"/>
              <a:t>You must willingly live your life on the pathway that leads to heaven.</a:t>
            </a:r>
          </a:p>
          <a:p>
            <a:r>
              <a:rPr lang="en-US" b="1" dirty="0" smtClean="0"/>
              <a:t>The Bible is the roadmap, other Christians are your guiding lights, and Jesus is the way.</a:t>
            </a:r>
          </a:p>
          <a:p>
            <a:r>
              <a:rPr lang="en-US" b="1" dirty="0" smtClean="0"/>
              <a:t>We are going to look to the phrase “walk” and see how it is used in scripture.</a:t>
            </a:r>
            <a:endParaRPr lang="en-US" dirty="0" smtClean="0"/>
          </a:p>
          <a:p>
            <a:endParaRPr lang="en-US" dirty="0"/>
          </a:p>
        </p:txBody>
      </p:sp>
    </p:spTree>
    <p:extLst>
      <p:ext uri="{BB962C8B-B14F-4D97-AF65-F5344CB8AC3E}">
        <p14:creationId xmlns:p14="http://schemas.microsoft.com/office/powerpoint/2010/main" val="2535063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a:t>Genesis 17:1 </a:t>
            </a:r>
            <a:r>
              <a:rPr lang="en-US" dirty="0" smtClean="0"/>
              <a:t>When </a:t>
            </a:r>
            <a:r>
              <a:rPr lang="en-US" dirty="0"/>
              <a:t>Abram was ninety-nine years old, the LORD appeared to Abram and said to him, "I am Almighty God; walk before Me and be blameless. </a:t>
            </a:r>
            <a:endParaRPr lang="en-US" dirty="0" smtClean="0"/>
          </a:p>
          <a:p>
            <a:r>
              <a:rPr lang="en-US" dirty="0"/>
              <a:t>Exodus 16:4 </a:t>
            </a:r>
            <a:r>
              <a:rPr lang="en-US" dirty="0" smtClean="0"/>
              <a:t> </a:t>
            </a:r>
            <a:r>
              <a:rPr lang="en-US" dirty="0"/>
              <a:t>Then the LORD said to Moses, "Behold, I will rain bread from heaven for you. And the people shall go out and gather a certain quota every day, that I may test them, whether they will walk in My law or not. </a:t>
            </a:r>
            <a:endParaRPr lang="en-US" dirty="0" smtClean="0"/>
          </a:p>
          <a:p>
            <a:r>
              <a:rPr lang="en-US" dirty="0"/>
              <a:t>Exodus 18:20 </a:t>
            </a:r>
            <a:r>
              <a:rPr lang="en-US" dirty="0" smtClean="0"/>
              <a:t> </a:t>
            </a:r>
            <a:r>
              <a:rPr lang="en-US" dirty="0"/>
              <a:t>"And you shall teach them the statutes and the laws, and show them the way in which they must walk and the work they must do. </a:t>
            </a:r>
            <a:endParaRPr lang="en-US" dirty="0" smtClean="0"/>
          </a:p>
          <a:p>
            <a:endParaRPr lang="en-US" dirty="0"/>
          </a:p>
        </p:txBody>
      </p:sp>
    </p:spTree>
    <p:extLst>
      <p:ext uri="{BB962C8B-B14F-4D97-AF65-F5344CB8AC3E}">
        <p14:creationId xmlns:p14="http://schemas.microsoft.com/office/powerpoint/2010/main" val="210160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a:t>Leviticus 18:3 </a:t>
            </a:r>
            <a:r>
              <a:rPr lang="en-US" dirty="0" smtClean="0"/>
              <a:t>'According </a:t>
            </a:r>
            <a:r>
              <a:rPr lang="en-US" dirty="0"/>
              <a:t>to the doings of the land of Egypt, where you dwelt, you shall not do; and according to the doings of the land of Canaan, where I am bringing you, you shall not do; nor shall you walk in their ordinances. </a:t>
            </a:r>
            <a:endParaRPr lang="en-US" dirty="0" smtClean="0"/>
          </a:p>
          <a:p>
            <a:r>
              <a:rPr lang="en-US" dirty="0"/>
              <a:t>Leviticus 18:4 </a:t>
            </a:r>
            <a:r>
              <a:rPr lang="en-US" dirty="0" smtClean="0"/>
              <a:t>'You </a:t>
            </a:r>
            <a:r>
              <a:rPr lang="en-US" dirty="0"/>
              <a:t>shall observe My judgments and keep My ordinances, to walk in them: I am the LORD your God. </a:t>
            </a:r>
            <a:endParaRPr lang="en-US" dirty="0" smtClean="0"/>
          </a:p>
          <a:p>
            <a:r>
              <a:rPr lang="en-US" dirty="0"/>
              <a:t>Deuteronomy </a:t>
            </a:r>
            <a:r>
              <a:rPr lang="en-US" dirty="0" smtClean="0"/>
              <a:t>5:33 </a:t>
            </a:r>
            <a:r>
              <a:rPr lang="en-US" dirty="0"/>
              <a:t>"You shall walk in all the ways which the LORD your God has commanded you, that you may live and that it may be well with you, and that you may prolong your days in the land which you shall possess. </a:t>
            </a:r>
            <a:endParaRPr lang="en-US" dirty="0" smtClean="0"/>
          </a:p>
          <a:p>
            <a:endParaRPr lang="en-US" dirty="0"/>
          </a:p>
        </p:txBody>
      </p:sp>
    </p:spTree>
    <p:extLst>
      <p:ext uri="{BB962C8B-B14F-4D97-AF65-F5344CB8AC3E}">
        <p14:creationId xmlns:p14="http://schemas.microsoft.com/office/powerpoint/2010/main" val="347530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a:t>Deuteronomy 6:7 </a:t>
            </a:r>
            <a:r>
              <a:rPr lang="en-US" dirty="0" smtClean="0"/>
              <a:t> </a:t>
            </a:r>
            <a:r>
              <a:rPr lang="en-US" dirty="0"/>
              <a:t>"You shall teach them diligently to your children, and shall talk of them when you sit in your house, when you walk by the way, when you lie down, and when you rise up. </a:t>
            </a:r>
            <a:endParaRPr lang="en-US" dirty="0" smtClean="0"/>
          </a:p>
          <a:p>
            <a:r>
              <a:rPr lang="en-US" dirty="0"/>
              <a:t>Deuteronomy 8:6 </a:t>
            </a:r>
            <a:r>
              <a:rPr lang="en-US" dirty="0" smtClean="0"/>
              <a:t>"</a:t>
            </a:r>
            <a:r>
              <a:rPr lang="en-US" dirty="0"/>
              <a:t>Therefore you shall keep the commandments of the LORD your God, to walk in His ways and to fear Him. </a:t>
            </a:r>
            <a:endParaRPr lang="en-US" dirty="0" smtClean="0"/>
          </a:p>
          <a:p>
            <a:r>
              <a:rPr lang="en-US" dirty="0"/>
              <a:t>Deuteronomy 10:12 </a:t>
            </a:r>
            <a:r>
              <a:rPr lang="en-US" dirty="0" smtClean="0"/>
              <a:t> </a:t>
            </a:r>
            <a:r>
              <a:rPr lang="en-US" dirty="0"/>
              <a:t>"And now, Israel, what does the LORD your God require of you, but to fear the LORD your God, to walk in all His ways and to love Him, to serve the LORD your God with all your heart and with all your soul, </a:t>
            </a:r>
            <a:endParaRPr lang="en-US" dirty="0" smtClean="0"/>
          </a:p>
          <a:p>
            <a:endParaRPr lang="en-US" dirty="0"/>
          </a:p>
        </p:txBody>
      </p:sp>
    </p:spTree>
    <p:extLst>
      <p:ext uri="{BB962C8B-B14F-4D97-AF65-F5344CB8AC3E}">
        <p14:creationId xmlns:p14="http://schemas.microsoft.com/office/powerpoint/2010/main" val="250593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Walking With God</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a:t>Deuteronomy 11:22 </a:t>
            </a:r>
            <a:r>
              <a:rPr lang="en-US" dirty="0" smtClean="0"/>
              <a:t> </a:t>
            </a:r>
            <a:r>
              <a:rPr lang="en-US" dirty="0"/>
              <a:t>"For if you carefully keep all these commandments which I command you to do; to love the LORD your God, to walk in all His ways, and to hold fast to Him; </a:t>
            </a:r>
            <a:endParaRPr lang="en-US" dirty="0" smtClean="0"/>
          </a:p>
          <a:p>
            <a:r>
              <a:rPr lang="en-US" dirty="0"/>
              <a:t>Deuteronomy 13:4 </a:t>
            </a:r>
            <a:r>
              <a:rPr lang="en-US" dirty="0" smtClean="0"/>
              <a:t> </a:t>
            </a:r>
            <a:r>
              <a:rPr lang="en-US" dirty="0"/>
              <a:t>"You shall walk after the LORD your God and fear Him, and keep His commandments and obey His voice, and you shall serve Him and hold fast to Him. </a:t>
            </a:r>
            <a:endParaRPr lang="en-US" dirty="0" smtClean="0"/>
          </a:p>
          <a:p>
            <a:r>
              <a:rPr lang="en-US" dirty="0"/>
              <a:t>Deuteronomy 26:17 </a:t>
            </a:r>
            <a:r>
              <a:rPr lang="en-US" dirty="0" smtClean="0"/>
              <a:t> </a:t>
            </a:r>
            <a:r>
              <a:rPr lang="en-US" dirty="0"/>
              <a:t>"Today you have proclaimed the LORD to be your God, and that you will walk in His ways and keep His statutes, His commandments, and His judgments, and that you will obey His voice. </a:t>
            </a:r>
            <a:endParaRPr lang="en-US" dirty="0" smtClean="0"/>
          </a:p>
          <a:p>
            <a:endParaRPr lang="en-US" dirty="0"/>
          </a:p>
        </p:txBody>
      </p:sp>
    </p:spTree>
    <p:extLst>
      <p:ext uri="{BB962C8B-B14F-4D97-AF65-F5344CB8AC3E}">
        <p14:creationId xmlns:p14="http://schemas.microsoft.com/office/powerpoint/2010/main" val="256931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1914</Words>
  <Application>Microsoft Office PowerPoint</Application>
  <PresentationFormat>On-screen Show (4:3)</PresentationFormat>
  <Paragraphs>96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Walking With God</vt:lpstr>
      <vt:lpstr>Introduction</vt:lpstr>
      <vt:lpstr>Introduction</vt:lpstr>
      <vt:lpstr>Introduction</vt:lpstr>
      <vt:lpstr>Introduction</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Walking With God</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Walking With God</dc:title>
  <dc:creator>Aarons</dc:creator>
  <cp:lastModifiedBy>Aarons</cp:lastModifiedBy>
  <cp:revision>5</cp:revision>
  <dcterms:created xsi:type="dcterms:W3CDTF">2013-07-12T02:08:15Z</dcterms:created>
  <dcterms:modified xsi:type="dcterms:W3CDTF">2013-07-12T02:40:00Z</dcterms:modified>
</cp:coreProperties>
</file>