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58" r:id="rId7"/>
    <p:sldId id="273" r:id="rId8"/>
    <p:sldId id="266" r:id="rId9"/>
    <p:sldId id="267" r:id="rId10"/>
    <p:sldId id="270" r:id="rId11"/>
    <p:sldId id="268" r:id="rId12"/>
    <p:sldId id="272" r:id="rId13"/>
    <p:sldId id="269" r:id="rId14"/>
    <p:sldId id="271" r:id="rId15"/>
    <p:sldId id="259" r:id="rId16"/>
    <p:sldId id="262" r:id="rId17"/>
    <p:sldId id="277" r:id="rId18"/>
    <p:sldId id="263" r:id="rId19"/>
    <p:sldId id="264" r:id="rId20"/>
    <p:sldId id="265" r:id="rId21"/>
    <p:sldId id="260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7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4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1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7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56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59DC-F1D8-4530-932E-C076255CC52D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10DC-75DA-4028-B000-DB6A1CA5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6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6670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7200" dirty="0" smtClean="0"/>
              <a:t>"THE NEED FOR VISION"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276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Any successful endeavor requires a vision...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Proverbs 29:18 “Where there is no vision, the people are unrestrained..”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2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But how do we do such things?          </a:t>
            </a:r>
          </a:p>
          <a:p>
            <a:r>
              <a:rPr lang="en-US" dirty="0" smtClean="0"/>
              <a:t>By what means do we get those results?          </a:t>
            </a:r>
          </a:p>
          <a:p>
            <a:r>
              <a:rPr lang="en-US" dirty="0" smtClean="0"/>
              <a:t>What specific, measurable actions will take us where we want to be?          </a:t>
            </a:r>
          </a:p>
          <a:p>
            <a:r>
              <a:rPr lang="en-US" dirty="0" smtClean="0"/>
              <a:t>How much time, effort, and money will it take?       </a:t>
            </a:r>
          </a:p>
          <a:p>
            <a:r>
              <a:rPr lang="en-US" dirty="0" smtClean="0"/>
              <a:t>We need to see our vision of the Lord's work in concrete terms of things we can actually do...and plan specifically how much of them we are going to do!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OF A VISION THAT IS TOO LITTLE...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When we do think specifically about the Lord's work, we often fail to set our sights high enough          </a:t>
            </a:r>
          </a:p>
          <a:p>
            <a:r>
              <a:rPr lang="en-US" dirty="0" smtClean="0"/>
              <a:t>Perhaps we are hindered by our past experience             </a:t>
            </a:r>
          </a:p>
          <a:p>
            <a:r>
              <a:rPr lang="en-US" dirty="0" smtClean="0"/>
              <a:t>Personal efforts made in the past may have not born fruit     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335213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/>
          <a:lstStyle/>
          <a:p>
            <a:r>
              <a:rPr lang="en-US" dirty="0" smtClean="0"/>
              <a:t>Congregational efforts did not seem to go anywhere          </a:t>
            </a:r>
          </a:p>
          <a:p>
            <a:r>
              <a:rPr lang="en-US" dirty="0" smtClean="0"/>
              <a:t>Perhaps we have been fed a steady diet of defeatism             </a:t>
            </a:r>
          </a:p>
          <a:p>
            <a:r>
              <a:rPr lang="en-US" dirty="0" smtClean="0"/>
              <a:t>Told by others that people are not interested in spiritual matters anymore             </a:t>
            </a:r>
          </a:p>
          <a:p>
            <a:r>
              <a:rPr lang="en-US" dirty="0" smtClean="0"/>
              <a:t>Telling ourselves that people are not interested   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With small visions, many churches and individuals seem content with:          </a:t>
            </a:r>
          </a:p>
          <a:p>
            <a:r>
              <a:rPr lang="en-US" dirty="0" smtClean="0"/>
              <a:t>Just "keeping house for the Lord"          </a:t>
            </a:r>
          </a:p>
          <a:p>
            <a:r>
              <a:rPr lang="en-US" dirty="0" smtClean="0"/>
              <a:t>Just an occasional conversion, usually involving our children or spouses       </a:t>
            </a:r>
          </a:p>
          <a:p>
            <a:r>
              <a:rPr lang="en-US" dirty="0" smtClean="0"/>
              <a:t>-- With the limited vision of many churches, little is done and little is accomplished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4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I believe the Lord intends greater things for His church, especially for those servants with a willingness to work (cf. </a:t>
            </a:r>
            <a:r>
              <a:rPr lang="en-US" b="1" dirty="0" smtClean="0"/>
              <a:t>Matthew 13:31-33; 1 Corinthians 16:8-9; Revelation 3:8</a:t>
            </a:r>
            <a:r>
              <a:rPr lang="en-US" dirty="0" smtClean="0"/>
              <a:t>).  </a:t>
            </a:r>
          </a:p>
          <a:p>
            <a:r>
              <a:rPr lang="en-US" dirty="0" smtClean="0"/>
              <a:t>What does a vision worthy of our Lord's work require?  </a:t>
            </a:r>
          </a:p>
          <a:p>
            <a:r>
              <a:rPr lang="en-US" dirty="0" smtClean="0"/>
              <a:t>Perhaps the following thoughts might be a step in the right direction...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 </a:t>
            </a:r>
            <a:r>
              <a:rPr lang="en-US" dirty="0" smtClean="0"/>
              <a:t>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VISION NEEDS TO BE GREAT... </a:t>
            </a:r>
          </a:p>
          <a:p>
            <a:r>
              <a:rPr lang="en-US" b="1" dirty="0" smtClean="0"/>
              <a:t>Some suggestions: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To double in attendance every year       </a:t>
            </a:r>
          </a:p>
          <a:p>
            <a:r>
              <a:rPr lang="en-US" dirty="0" smtClean="0"/>
              <a:t>To spread the gospel to thousands in our community each year </a:t>
            </a:r>
          </a:p>
          <a:p>
            <a:r>
              <a:rPr lang="en-US" dirty="0" smtClean="0"/>
              <a:t>To have a greater knowledge of God’s word than the year before.   </a:t>
            </a:r>
          </a:p>
        </p:txBody>
      </p:sp>
    </p:spTree>
    <p:extLst>
      <p:ext uri="{BB962C8B-B14F-4D97-AF65-F5344CB8AC3E}">
        <p14:creationId xmlns:p14="http://schemas.microsoft.com/office/powerpoint/2010/main" val="421854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 </a:t>
            </a:r>
            <a:r>
              <a:rPr lang="en-US" dirty="0" smtClean="0"/>
              <a:t>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VISION NEEDS SPECIFIC ACTION-STEPS...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To double in attendance every year:          </a:t>
            </a:r>
          </a:p>
          <a:p>
            <a:r>
              <a:rPr lang="en-US" dirty="0" smtClean="0"/>
              <a:t>Invite two people a week; by the end of the year you will likely have a least one attending regularly        </a:t>
            </a:r>
          </a:p>
          <a:p>
            <a:r>
              <a:rPr lang="en-US" dirty="0" smtClean="0"/>
              <a:t>Provide transportation to people who can't drive; is the value of a soul not worth what time or effort might be involved? - cf. </a:t>
            </a:r>
            <a:r>
              <a:rPr lang="en-US" b="1" dirty="0" smtClean="0"/>
              <a:t>Matthew </a:t>
            </a:r>
            <a:r>
              <a:rPr lang="en-US" b="1" dirty="0" smtClean="0"/>
              <a:t>16:26 </a:t>
            </a:r>
            <a:r>
              <a:rPr lang="en-US" dirty="0" smtClean="0"/>
              <a:t> 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116746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-- If each person succeeded in just getting one person to come regularly, the attendance would easily double       </a:t>
            </a:r>
          </a:p>
          <a:p>
            <a:r>
              <a:rPr lang="en-US" dirty="0" smtClean="0"/>
              <a:t>To spread the gospel to thousands in our community each year:          </a:t>
            </a:r>
          </a:p>
          <a:p>
            <a:r>
              <a:rPr lang="en-US" dirty="0" smtClean="0"/>
              <a:t>Give a tract to one person per week          </a:t>
            </a:r>
          </a:p>
          <a:p>
            <a:r>
              <a:rPr lang="en-US" dirty="0" smtClean="0"/>
              <a:t>A congregation of 50 would share the gospel with more than 2500 people per year         </a:t>
            </a:r>
          </a:p>
          <a:p>
            <a:r>
              <a:rPr lang="en-US" dirty="0" smtClean="0"/>
              <a:t>How does that compare to the past year, where no vision was present? 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9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 </a:t>
            </a:r>
            <a:r>
              <a:rPr lang="en-US" dirty="0" smtClean="0"/>
              <a:t>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OUR VISION NEEDS FAITH...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Faith in the power of the gospel          </a:t>
            </a:r>
          </a:p>
          <a:p>
            <a:r>
              <a:rPr lang="en-US" dirty="0" smtClean="0"/>
              <a:t>To save souls - </a:t>
            </a:r>
            <a:r>
              <a:rPr lang="en-US" b="1" dirty="0" smtClean="0"/>
              <a:t>Romans 1:16-17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To produce souls that have been born again – </a:t>
            </a:r>
            <a:br>
              <a:rPr lang="en-US" dirty="0" smtClean="0"/>
            </a:br>
            <a:r>
              <a:rPr lang="en-US" b="1" dirty="0" smtClean="0"/>
              <a:t>1 Peter 1:22-25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Faith in the power of the Lord          </a:t>
            </a:r>
          </a:p>
          <a:p>
            <a:r>
              <a:rPr lang="en-US" dirty="0" smtClean="0"/>
              <a:t>To open doors for His prepared servants – </a:t>
            </a:r>
            <a:br>
              <a:rPr lang="en-US" dirty="0" smtClean="0"/>
            </a:br>
            <a:r>
              <a:rPr lang="en-US" b="1" dirty="0" smtClean="0"/>
              <a:t>1 Corinthians 16:8-9; Revelation 3:8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To empower His servants wanting to do His will - </a:t>
            </a:r>
            <a:r>
              <a:rPr lang="en-US" b="1" dirty="0" smtClean="0"/>
              <a:t>Philippians 4:13;  Ephesians 3:16,20 </a:t>
            </a:r>
            <a:r>
              <a:rPr lang="en-US" dirty="0" smtClean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 </a:t>
            </a:r>
            <a:r>
              <a:rPr lang="en-US" dirty="0" smtClean="0"/>
              <a:t>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OUR VISION NEEDS BOLDNESS...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A virtue displayed often by the early Christians - </a:t>
            </a:r>
            <a:r>
              <a:rPr lang="en-US" b="1" dirty="0" smtClean="0"/>
              <a:t>Acts 4:13; 9:27; 13:46; 14:3; 19:8; 28:31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For which they prayed and solicited prayers – </a:t>
            </a:r>
            <a:br>
              <a:rPr lang="en-US" dirty="0" smtClean="0"/>
            </a:br>
            <a:r>
              <a:rPr lang="en-US" b="1" dirty="0" smtClean="0"/>
              <a:t>Acts 4:29,30;  Ephesians 6:19-20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A boldness based upon our hope in Christ – </a:t>
            </a:r>
            <a:br>
              <a:rPr lang="en-US" dirty="0" smtClean="0"/>
            </a:br>
            <a:r>
              <a:rPr lang="en-US" b="1" dirty="0" smtClean="0"/>
              <a:t>2 Corinthians 3:12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To say what needs to be said, when it needs to be said, despite the circumstances – </a:t>
            </a:r>
            <a:br>
              <a:rPr lang="en-US" dirty="0" smtClean="0"/>
            </a:br>
            <a:r>
              <a:rPr lang="en-US" b="1" dirty="0" smtClean="0"/>
              <a:t>1 Thessalonians 2:2 </a:t>
            </a:r>
            <a:r>
              <a:rPr lang="en-US" dirty="0" smtClean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word </a:t>
            </a:r>
            <a:r>
              <a:rPr lang="en-US" b="1" dirty="0" smtClean="0"/>
              <a:t>"vision"</a:t>
            </a:r>
            <a:r>
              <a:rPr lang="en-US" dirty="0" smtClean="0"/>
              <a:t>:       </a:t>
            </a:r>
          </a:p>
          <a:p>
            <a:r>
              <a:rPr lang="en-US" dirty="0" smtClean="0"/>
              <a:t>Literally means the ability to see things that are visible       </a:t>
            </a:r>
          </a:p>
          <a:p>
            <a:r>
              <a:rPr lang="en-US" dirty="0" smtClean="0"/>
              <a:t>But it </a:t>
            </a:r>
            <a:r>
              <a:rPr lang="en-US" dirty="0" smtClean="0"/>
              <a:t>is also </a:t>
            </a:r>
            <a:r>
              <a:rPr lang="en-US" dirty="0" smtClean="0"/>
              <a:t>used to mean the ability to see other things          </a:t>
            </a:r>
          </a:p>
          <a:p>
            <a:r>
              <a:rPr lang="en-US" b="1" dirty="0" smtClean="0"/>
              <a:t>"unusual competence in discernment or perception;  intelligent foresight"</a:t>
            </a:r>
            <a:r>
              <a:rPr lang="en-US" dirty="0" smtClean="0"/>
              <a:t> (American Heritage Dictionary) 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72372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OUR VISION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b="1" dirty="0" smtClean="0"/>
              <a:t>OUR VISION NEEDS PERSISTENCE...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Not losing heart, for we shall reap in due time - </a:t>
            </a:r>
            <a:r>
              <a:rPr lang="en-US" b="1" dirty="0" smtClean="0"/>
              <a:t>Galatians 6:9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Always abounding, knowing that our labor is not in vain - </a:t>
            </a:r>
            <a:r>
              <a:rPr lang="en-US" b="1" dirty="0" smtClean="0"/>
              <a:t>1 Corinthians 15:58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Many visions are never realized because people give up too</a:t>
            </a:r>
            <a:r>
              <a:rPr lang="en-US" dirty="0"/>
              <a:t> </a:t>
            </a:r>
            <a:r>
              <a:rPr lang="en-US" dirty="0" smtClean="0"/>
              <a:t>soon!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5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Need For Proper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all "vision" is good...    </a:t>
            </a:r>
          </a:p>
          <a:p>
            <a:r>
              <a:rPr lang="en-US" dirty="0" smtClean="0"/>
              <a:t>Some have </a:t>
            </a:r>
            <a:r>
              <a:rPr lang="en-US" b="1" dirty="0" smtClean="0"/>
              <a:t>"tunnel vision"</a:t>
            </a:r>
            <a:r>
              <a:rPr lang="en-US" dirty="0" smtClean="0"/>
              <a:t> - focusing on small and often </a:t>
            </a:r>
            <a:r>
              <a:rPr lang="en-US" dirty="0" smtClean="0"/>
              <a:t>insignificant </a:t>
            </a:r>
            <a:r>
              <a:rPr lang="en-US" dirty="0" smtClean="0"/>
              <a:t>problems in the church    </a:t>
            </a:r>
          </a:p>
          <a:p>
            <a:r>
              <a:rPr lang="en-US" dirty="0" smtClean="0"/>
              <a:t>Some have </a:t>
            </a:r>
            <a:r>
              <a:rPr lang="en-US" b="1" dirty="0" smtClean="0"/>
              <a:t>"visions of despair"</a:t>
            </a:r>
            <a:r>
              <a:rPr lang="en-US" dirty="0" smtClean="0"/>
              <a:t> - seeing only the negative, never  the positive </a:t>
            </a:r>
          </a:p>
          <a:p>
            <a:r>
              <a:rPr lang="en-US" dirty="0" smtClean="0"/>
              <a:t>But a vision that has...    </a:t>
            </a:r>
          </a:p>
          <a:p>
            <a:r>
              <a:rPr lang="en-US" dirty="0" smtClean="0"/>
              <a:t>A grand scope worthy of its mission (saving souls)    </a:t>
            </a:r>
          </a:p>
          <a:p>
            <a:r>
              <a:rPr lang="en-US" dirty="0" smtClean="0"/>
              <a:t>Specific steps to accomplishing its goal (teaching others)    </a:t>
            </a:r>
          </a:p>
          <a:p>
            <a:r>
              <a:rPr lang="en-US" dirty="0" smtClean="0"/>
              <a:t>Faith in the Lord and in His word    </a:t>
            </a:r>
          </a:p>
          <a:p>
            <a:r>
              <a:rPr lang="en-US" dirty="0" smtClean="0"/>
              <a:t>Boldness and perseverance in carrying it out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1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 ...such a vision is what the people of God need today! </a:t>
            </a:r>
          </a:p>
          <a:p>
            <a:r>
              <a:rPr lang="en-US" dirty="0" smtClean="0"/>
              <a:t>Have you allowed yourself to have "tunnel vision" or a "vision of despair"?  </a:t>
            </a:r>
          </a:p>
          <a:p>
            <a:r>
              <a:rPr lang="en-US" dirty="0" smtClean="0"/>
              <a:t>How much better to heed the words of Jesus:  </a:t>
            </a:r>
            <a:r>
              <a:rPr lang="en-US" b="1" dirty="0" smtClean="0"/>
              <a:t>"Behold, I say to you, lift up your eyes and look at the fields,  for they are already white for harvest!" (John 4:35)</a:t>
            </a:r>
          </a:p>
          <a:p>
            <a:r>
              <a:rPr lang="en-US" dirty="0" smtClean="0"/>
              <a:t>What do you see in your future?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"Vision is the art of seeing things invisible"</a:t>
            </a:r>
            <a:r>
              <a:rPr lang="en-US" dirty="0" smtClean="0"/>
              <a:t> (Jonathan Swift)    </a:t>
            </a:r>
          </a:p>
          <a:p>
            <a:r>
              <a:rPr lang="en-US" dirty="0" smtClean="0"/>
              <a:t>Such ventures as business or politics require </a:t>
            </a:r>
            <a:r>
              <a:rPr lang="en-US" b="1" dirty="0" smtClean="0"/>
              <a:t>"men of vision"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Companies require CEOs with vision, countries require leaders with vision       </a:t>
            </a:r>
          </a:p>
          <a:p>
            <a:r>
              <a:rPr lang="en-US" dirty="0" smtClean="0"/>
              <a:t>Without the ability to visualize worthy goals and how these can be realized, very little of importance is achieved </a:t>
            </a:r>
          </a:p>
        </p:txBody>
      </p:sp>
    </p:spTree>
    <p:extLst>
      <p:ext uri="{BB962C8B-B14F-4D97-AF65-F5344CB8AC3E}">
        <p14:creationId xmlns:p14="http://schemas.microsoft.com/office/powerpoint/2010/main" val="9158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Need For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the Lord's work, we desperately need an elevated vision of what it is all about...    </a:t>
            </a:r>
          </a:p>
          <a:p>
            <a:r>
              <a:rPr lang="en-US" dirty="0" smtClean="0"/>
              <a:t>We need greater </a:t>
            </a:r>
            <a:r>
              <a:rPr lang="en-US" b="1" dirty="0" smtClean="0"/>
              <a:t>goals</a:t>
            </a:r>
            <a:r>
              <a:rPr lang="en-US" dirty="0" smtClean="0"/>
              <a:t> (what can be done) and greater </a:t>
            </a:r>
            <a:r>
              <a:rPr lang="en-US" b="1" dirty="0" smtClean="0"/>
              <a:t>objectives </a:t>
            </a:r>
            <a:r>
              <a:rPr lang="en-US" dirty="0" smtClean="0"/>
              <a:t>(how it can be done)    </a:t>
            </a:r>
          </a:p>
          <a:p>
            <a:r>
              <a:rPr lang="en-US" dirty="0" smtClean="0"/>
              <a:t>Jesus certainly had a great vision:  </a:t>
            </a:r>
            <a:r>
              <a:rPr lang="en-US" b="1" dirty="0" smtClean="0"/>
              <a:t>the saving of souls!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cf. </a:t>
            </a:r>
            <a:r>
              <a:rPr lang="en-US" b="1" dirty="0" smtClean="0"/>
              <a:t>Matthew 9:36-38; John 4:35 </a:t>
            </a:r>
            <a:r>
              <a:rPr lang="en-US" dirty="0" smtClean="0"/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4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Need For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953000"/>
          </a:xfrm>
        </p:spPr>
        <p:txBody>
          <a:bodyPr/>
          <a:lstStyle/>
          <a:p>
            <a:r>
              <a:rPr lang="en-US" dirty="0" smtClean="0"/>
              <a:t>We need to have visions that are worthy of the "King of kings and Lord of lords" </a:t>
            </a:r>
          </a:p>
          <a:p>
            <a:r>
              <a:rPr lang="en-US" dirty="0" smtClean="0"/>
              <a:t>What can help us to elevate and enlarge our vision in the Lord's work? </a:t>
            </a:r>
          </a:p>
          <a:p>
            <a:r>
              <a:rPr lang="en-US" dirty="0" smtClean="0"/>
              <a:t>Let's first notice how an inadequate vision can actually stifle our work...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AN ILLUSTRATION OF AN INADEQUATE VISION...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Suppose a man is driven by the "vision" of "making as much money as possible"       </a:t>
            </a:r>
          </a:p>
          <a:p>
            <a:r>
              <a:rPr lang="en-US" dirty="0" smtClean="0"/>
              <a:t>Two things may keep him from making as much money as he should          </a:t>
            </a:r>
          </a:p>
          <a:p>
            <a:r>
              <a:rPr lang="en-US" dirty="0" smtClean="0"/>
              <a:t>He may be limited in his idea of what is "a lot of money"          </a:t>
            </a:r>
          </a:p>
          <a:p>
            <a:r>
              <a:rPr lang="en-US" dirty="0" smtClean="0"/>
              <a:t>He may never make any specific plans other than have the  vague notion of "making as much as possible"       </a:t>
            </a:r>
          </a:p>
        </p:txBody>
      </p:sp>
    </p:spTree>
    <p:extLst>
      <p:ext uri="{BB962C8B-B14F-4D97-AF65-F5344CB8AC3E}">
        <p14:creationId xmlns:p14="http://schemas.microsoft.com/office/powerpoint/2010/main" val="236776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953000"/>
          </a:xfrm>
        </p:spPr>
        <p:txBody>
          <a:bodyPr/>
          <a:lstStyle/>
          <a:p>
            <a:r>
              <a:rPr lang="en-US" dirty="0" smtClean="0"/>
              <a:t>His problem?  </a:t>
            </a:r>
          </a:p>
          <a:p>
            <a:r>
              <a:rPr lang="en-US" dirty="0" smtClean="0"/>
              <a:t>His vision:          </a:t>
            </a:r>
          </a:p>
          <a:p>
            <a:r>
              <a:rPr lang="en-US" dirty="0" smtClean="0"/>
              <a:t>May be too small concerning what can be done          </a:t>
            </a:r>
          </a:p>
          <a:p>
            <a:r>
              <a:rPr lang="en-US" dirty="0" smtClean="0"/>
              <a:t>May be too general without any plan for what he can be doing now to make his vision a reality 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4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OUR VISION OF THE LORD'S WORK MAY LIKEWISE BE INADEQUATE...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We may have the vision of "teaching as many people the gospel as possible"       </a:t>
            </a:r>
          </a:p>
          <a:p>
            <a:r>
              <a:rPr lang="en-US" dirty="0" smtClean="0"/>
              <a:t>A noble vision on the surface, but we might be afflicted by the same shortcomings:          </a:t>
            </a:r>
          </a:p>
          <a:p>
            <a:r>
              <a:rPr lang="en-US" dirty="0" smtClean="0"/>
              <a:t>We may think too small concerning what can be done          </a:t>
            </a:r>
          </a:p>
          <a:p>
            <a:r>
              <a:rPr lang="en-US" dirty="0" smtClean="0"/>
              <a:t>We may think too generally about what we should be doing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6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TWO WAYS OUR VISION CAN BE INADEQUATE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OF A VISION THAT IS TOO GENERAL...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No dream has ever been achieved except by someone who dared to flesh it out in terms of the specifics necessary to make the dream a reality       </a:t>
            </a:r>
          </a:p>
          <a:p>
            <a:r>
              <a:rPr lang="en-US" dirty="0" smtClean="0"/>
              <a:t>For example, it is fine to plan:          </a:t>
            </a:r>
          </a:p>
          <a:p>
            <a:r>
              <a:rPr lang="en-US" dirty="0" smtClean="0"/>
              <a:t>To go to heaven          </a:t>
            </a:r>
          </a:p>
          <a:p>
            <a:r>
              <a:rPr lang="en-US" dirty="0" smtClean="0"/>
              <a:t>To serve the Lord faithfully          </a:t>
            </a:r>
          </a:p>
          <a:p>
            <a:r>
              <a:rPr lang="en-US" dirty="0" smtClean="0"/>
              <a:t>To do the work of evangelism 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399</Words>
  <Application>Microsoft Office PowerPoint</Application>
  <PresentationFormat>On-screen Show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"THE NEED FOR VISION"</vt:lpstr>
      <vt:lpstr>INTRODUCTION</vt:lpstr>
      <vt:lpstr>INTRODUCTION</vt:lpstr>
      <vt:lpstr>The Need For Vision</vt:lpstr>
      <vt:lpstr>The Need For Vision</vt:lpstr>
      <vt:lpstr>TWO WAYS OUR VISION CAN BE INADEQUATE  </vt:lpstr>
      <vt:lpstr>TWO WAYS OUR VISION CAN BE INADEQUATE</vt:lpstr>
      <vt:lpstr>TWO WAYS OUR VISION CAN BE INADEQUATE  </vt:lpstr>
      <vt:lpstr>TWO WAYS OUR VISION CAN BE INADEQUATE  </vt:lpstr>
      <vt:lpstr>TWO WAYS OUR VISION CAN BE INADEQUATE</vt:lpstr>
      <vt:lpstr>TWO WAYS OUR VISION CAN BE INADEQUATE  </vt:lpstr>
      <vt:lpstr>TWO WAYS OUR VISION CAN BE INADEQUATE  </vt:lpstr>
      <vt:lpstr>TWO WAYS OUR VISION CAN BE INADEQUATE  </vt:lpstr>
      <vt:lpstr>TWO WAYS OUR VISION CAN BE INADEQUATE  </vt:lpstr>
      <vt:lpstr>WHAT OUR VISION NEEDS   </vt:lpstr>
      <vt:lpstr>WHAT OUR VISION NEEDS   </vt:lpstr>
      <vt:lpstr>WHAT OUR VISION NEEDS</vt:lpstr>
      <vt:lpstr>WHAT OUR VISION NEEDS   </vt:lpstr>
      <vt:lpstr>WHAT OUR VISION NEEDS   </vt:lpstr>
      <vt:lpstr>WHAT OUR VISION NEEDS</vt:lpstr>
      <vt:lpstr>The Need For Proper Vision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"THE NEED FOR VISION"</dc:title>
  <dc:creator>Aarons</dc:creator>
  <cp:lastModifiedBy>Aarons</cp:lastModifiedBy>
  <cp:revision>9</cp:revision>
  <dcterms:created xsi:type="dcterms:W3CDTF">2015-06-23T18:40:39Z</dcterms:created>
  <dcterms:modified xsi:type="dcterms:W3CDTF">2015-06-29T03:09:01Z</dcterms:modified>
</cp:coreProperties>
</file>