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132D8-AA7E-4097-86A9-CA0ADCE51217}"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13458086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132D8-AA7E-4097-86A9-CA0ADCE51217}"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352368212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132D8-AA7E-4097-86A9-CA0ADCE51217}"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20540054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132D8-AA7E-4097-86A9-CA0ADCE51217}"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327291927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132D8-AA7E-4097-86A9-CA0ADCE51217}"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130470831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132D8-AA7E-4097-86A9-CA0ADCE51217}"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429537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132D8-AA7E-4097-86A9-CA0ADCE51217}"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32818363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132D8-AA7E-4097-86A9-CA0ADCE51217}"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84238672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132D8-AA7E-4097-86A9-CA0ADCE51217}"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102742322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132D8-AA7E-4097-86A9-CA0ADCE51217}"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378174447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132D8-AA7E-4097-86A9-CA0ADCE51217}"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23293-F637-434E-985D-E385AE5F0F65}" type="slidenum">
              <a:rPr lang="en-US" smtClean="0"/>
              <a:t>‹#›</a:t>
            </a:fld>
            <a:endParaRPr lang="en-US"/>
          </a:p>
        </p:txBody>
      </p:sp>
    </p:spTree>
    <p:extLst>
      <p:ext uri="{BB962C8B-B14F-4D97-AF65-F5344CB8AC3E}">
        <p14:creationId xmlns:p14="http://schemas.microsoft.com/office/powerpoint/2010/main" val="202384437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132D8-AA7E-4097-86A9-CA0ADCE51217}" type="datetimeFigureOut">
              <a:rPr lang="en-US" smtClean="0"/>
              <a:t>9/30/2014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23293-F637-434E-985D-E385AE5F0F65}" type="slidenum">
              <a:rPr lang="en-US" smtClean="0"/>
              <a:t>‹#›</a:t>
            </a:fld>
            <a:endParaRPr lang="en-US"/>
          </a:p>
        </p:txBody>
      </p:sp>
    </p:spTree>
    <p:extLst>
      <p:ext uri="{BB962C8B-B14F-4D97-AF65-F5344CB8AC3E}">
        <p14:creationId xmlns:p14="http://schemas.microsoft.com/office/powerpoint/2010/main" val="21321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7200" dirty="0" smtClean="0"/>
              <a:t>When Doing Right </a:t>
            </a:r>
            <a:br>
              <a:rPr lang="en-US" sz="7200" dirty="0" smtClean="0"/>
            </a:br>
            <a:r>
              <a:rPr lang="en-US" sz="7200" dirty="0" smtClean="0"/>
              <a:t>Becomes Vanity</a:t>
            </a:r>
            <a:endParaRPr lang="en-US" sz="7200" dirty="0"/>
          </a:p>
        </p:txBody>
      </p:sp>
      <p:sp>
        <p:nvSpPr>
          <p:cNvPr id="3" name="Subtitle 2"/>
          <p:cNvSpPr>
            <a:spLocks noGrp="1"/>
          </p:cNvSpPr>
          <p:nvPr>
            <p:ph type="subTitle" idx="1"/>
          </p:nvPr>
        </p:nvSpPr>
        <p:spPr>
          <a:xfrm>
            <a:off x="381000" y="3886200"/>
            <a:ext cx="8229600" cy="2438400"/>
          </a:xfrm>
        </p:spPr>
        <p:txBody>
          <a:bodyPr>
            <a:normAutofit/>
          </a:bodyPr>
          <a:lstStyle/>
          <a:p>
            <a:r>
              <a:rPr lang="en-US" sz="4400" dirty="0" smtClean="0">
                <a:solidFill>
                  <a:srgbClr val="002060"/>
                </a:solidFill>
              </a:rPr>
              <a:t>Many people go through the motions of doing the right things, but it is all in vain.</a:t>
            </a:r>
            <a:endParaRPr lang="en-US" sz="4400" dirty="0">
              <a:solidFill>
                <a:srgbClr val="002060"/>
              </a:solidFill>
            </a:endParaRPr>
          </a:p>
        </p:txBody>
      </p:sp>
    </p:spTree>
    <p:extLst>
      <p:ext uri="{BB962C8B-B14F-4D97-AF65-F5344CB8AC3E}">
        <p14:creationId xmlns:p14="http://schemas.microsoft.com/office/powerpoint/2010/main" val="38005985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Of Christ Can Become Vain</a:t>
            </a:r>
            <a:endParaRPr lang="en-US" dirty="0"/>
          </a:p>
        </p:txBody>
      </p:sp>
      <p:sp>
        <p:nvSpPr>
          <p:cNvPr id="3" name="Content Placeholder 2"/>
          <p:cNvSpPr>
            <a:spLocks noGrp="1"/>
          </p:cNvSpPr>
          <p:nvPr>
            <p:ph idx="1"/>
          </p:nvPr>
        </p:nvSpPr>
        <p:spPr>
          <a:xfrm>
            <a:off x="76200" y="1295400"/>
            <a:ext cx="9067800" cy="5486400"/>
          </a:xfrm>
        </p:spPr>
        <p:txBody>
          <a:bodyPr>
            <a:normAutofit fontScale="92500" lnSpcReduction="10000"/>
          </a:bodyPr>
          <a:lstStyle/>
          <a:p>
            <a:r>
              <a:rPr lang="en-US" dirty="0"/>
              <a:t>Was built by Christ. </a:t>
            </a:r>
            <a:endParaRPr lang="en-US" dirty="0" smtClean="0"/>
          </a:p>
          <a:p>
            <a:r>
              <a:rPr lang="en-US" dirty="0" smtClean="0"/>
              <a:t>Matthew </a:t>
            </a:r>
            <a:r>
              <a:rPr lang="en-US" dirty="0"/>
              <a:t>16:18</a:t>
            </a:r>
            <a:r>
              <a:rPr lang="en-US" dirty="0" smtClean="0"/>
              <a:t>. Upon the foundation that Jesus is the Christ, the Son of the living God.</a:t>
            </a:r>
            <a:endParaRPr lang="en-US" dirty="0"/>
          </a:p>
          <a:p>
            <a:r>
              <a:rPr lang="en-US" dirty="0" smtClean="0"/>
              <a:t>Is </a:t>
            </a:r>
            <a:r>
              <a:rPr lang="en-US" dirty="0"/>
              <a:t>made up of the saved. </a:t>
            </a:r>
            <a:endParaRPr lang="en-US" dirty="0" smtClean="0"/>
          </a:p>
          <a:p>
            <a:r>
              <a:rPr lang="en-US" dirty="0" smtClean="0"/>
              <a:t>Acts 2:47 “And the Lord added to their number daily such as were being saved”.</a:t>
            </a:r>
            <a:endParaRPr lang="en-US" dirty="0"/>
          </a:p>
          <a:p>
            <a:r>
              <a:rPr lang="en-US" dirty="0" smtClean="0"/>
              <a:t>Is </a:t>
            </a:r>
            <a:r>
              <a:rPr lang="en-US" dirty="0"/>
              <a:t>the pillar and ground of the truth. </a:t>
            </a:r>
            <a:endParaRPr lang="en-US" dirty="0" smtClean="0"/>
          </a:p>
          <a:p>
            <a:r>
              <a:rPr lang="en-US" dirty="0" smtClean="0"/>
              <a:t>1 Timothy 3:15 “but in case I am delayed, I write so that you may know how one ought to conduct himself in the household of God, which is the church of the living God, the pillar and support of the truth”.</a:t>
            </a:r>
            <a:endParaRPr lang="en-US" dirty="0"/>
          </a:p>
          <a:p>
            <a:endParaRPr lang="en-US" dirty="0"/>
          </a:p>
        </p:txBody>
      </p:sp>
    </p:spTree>
    <p:extLst>
      <p:ext uri="{BB962C8B-B14F-4D97-AF65-F5344CB8AC3E}">
        <p14:creationId xmlns:p14="http://schemas.microsoft.com/office/powerpoint/2010/main" val="26612553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Of Christ Can Become Vain</a:t>
            </a:r>
            <a:endParaRPr lang="en-US" dirty="0"/>
          </a:p>
        </p:txBody>
      </p:sp>
      <p:sp>
        <p:nvSpPr>
          <p:cNvPr id="3" name="Content Placeholder 2"/>
          <p:cNvSpPr>
            <a:spLocks noGrp="1"/>
          </p:cNvSpPr>
          <p:nvPr>
            <p:ph idx="1"/>
          </p:nvPr>
        </p:nvSpPr>
        <p:spPr/>
        <p:txBody>
          <a:bodyPr>
            <a:normAutofit/>
          </a:bodyPr>
          <a:lstStyle/>
          <a:p>
            <a:r>
              <a:rPr lang="en-US" dirty="0" smtClean="0"/>
              <a:t>Is the body of Christ. </a:t>
            </a:r>
          </a:p>
          <a:p>
            <a:r>
              <a:rPr lang="en-US" dirty="0" smtClean="0"/>
              <a:t>Ephesians 1:22,23 “And He (God) put all things in subjection under His (Jesus) feet, and gave Him (Jesus) as head over all things to the church, which is His (Jesus) body, the fullness of Him (God) who fills all in all”.</a:t>
            </a:r>
          </a:p>
          <a:p>
            <a:endParaRPr lang="en-US" dirty="0"/>
          </a:p>
        </p:txBody>
      </p:sp>
    </p:spTree>
    <p:extLst>
      <p:ext uri="{BB962C8B-B14F-4D97-AF65-F5344CB8AC3E}">
        <p14:creationId xmlns:p14="http://schemas.microsoft.com/office/powerpoint/2010/main" val="80365195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Of Christ Can Become Vain</a:t>
            </a:r>
            <a:endParaRPr lang="en-US" dirty="0"/>
          </a:p>
        </p:txBody>
      </p:sp>
      <p:sp>
        <p:nvSpPr>
          <p:cNvPr id="3" name="Content Placeholder 2"/>
          <p:cNvSpPr>
            <a:spLocks noGrp="1"/>
          </p:cNvSpPr>
          <p:nvPr>
            <p:ph idx="1"/>
          </p:nvPr>
        </p:nvSpPr>
        <p:spPr/>
        <p:txBody>
          <a:bodyPr>
            <a:normAutofit lnSpcReduction="10000"/>
          </a:bodyPr>
          <a:lstStyle/>
          <a:p>
            <a:r>
              <a:rPr lang="en-US" dirty="0" smtClean="0"/>
              <a:t>But it is only valuable to those who are a part of it and are loyal to Christ within it. </a:t>
            </a:r>
          </a:p>
          <a:p>
            <a:r>
              <a:rPr lang="en-US" dirty="0" smtClean="0"/>
              <a:t>Ephesians 5:23 “For the husband is the head of the wife, as Christ also is the head of the church, He Himself being the Savior of the body”. </a:t>
            </a:r>
          </a:p>
          <a:p>
            <a:r>
              <a:rPr lang="en-US" dirty="0" smtClean="0"/>
              <a:t>All others, those who reject the church, or those who bring reproach upon it, cause it to be vain for them.</a:t>
            </a:r>
          </a:p>
          <a:p>
            <a:endParaRPr lang="en-US" dirty="0"/>
          </a:p>
        </p:txBody>
      </p:sp>
    </p:spTree>
    <p:extLst>
      <p:ext uri="{BB962C8B-B14F-4D97-AF65-F5344CB8AC3E}">
        <p14:creationId xmlns:p14="http://schemas.microsoft.com/office/powerpoint/2010/main" val="373321535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Gospel Of Christ Can Become Vain</a:t>
            </a:r>
            <a:endParaRPr lang="en-US" dirty="0"/>
          </a:p>
        </p:txBody>
      </p:sp>
      <p:sp>
        <p:nvSpPr>
          <p:cNvPr id="3" name="Content Placeholder 2"/>
          <p:cNvSpPr>
            <a:spLocks noGrp="1"/>
          </p:cNvSpPr>
          <p:nvPr>
            <p:ph idx="1"/>
          </p:nvPr>
        </p:nvSpPr>
        <p:spPr/>
        <p:txBody>
          <a:bodyPr>
            <a:normAutofit/>
          </a:bodyPr>
          <a:lstStyle/>
          <a:p>
            <a:r>
              <a:rPr lang="en-US" dirty="0"/>
              <a:t>Is the power of God unto salvation. </a:t>
            </a:r>
            <a:endParaRPr lang="en-US" dirty="0" smtClean="0"/>
          </a:p>
          <a:p>
            <a:r>
              <a:rPr lang="en-US" dirty="0" smtClean="0"/>
              <a:t>Romans 1:16 “for I am not ashamed of the Gospel of Christ, for it is the power of God for salvation to everyone who believes, to the Jew first and also to the Greek”.</a:t>
            </a:r>
            <a:endParaRPr lang="en-US" dirty="0"/>
          </a:p>
          <a:p>
            <a:r>
              <a:rPr lang="en-US" dirty="0" smtClean="0"/>
              <a:t>Is </a:t>
            </a:r>
            <a:r>
              <a:rPr lang="en-US" dirty="0"/>
              <a:t>the plan of God for salvation. </a:t>
            </a:r>
            <a:endParaRPr lang="en-US" dirty="0" smtClean="0"/>
          </a:p>
          <a:p>
            <a:r>
              <a:rPr lang="en-US" dirty="0" smtClean="0"/>
              <a:t>1 Corinthians </a:t>
            </a:r>
            <a:r>
              <a:rPr lang="en-US" dirty="0"/>
              <a:t>1:18-25</a:t>
            </a:r>
            <a:r>
              <a:rPr lang="en-US" dirty="0" smtClean="0"/>
              <a:t>.</a:t>
            </a:r>
            <a:endParaRPr lang="en-US" dirty="0"/>
          </a:p>
        </p:txBody>
      </p:sp>
    </p:spTree>
    <p:extLst>
      <p:ext uri="{BB962C8B-B14F-4D97-AF65-F5344CB8AC3E}">
        <p14:creationId xmlns:p14="http://schemas.microsoft.com/office/powerpoint/2010/main" val="68969842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Gospel Of Christ Can Become Vain</a:t>
            </a:r>
            <a:endParaRPr lang="en-US" dirty="0"/>
          </a:p>
        </p:txBody>
      </p:sp>
      <p:sp>
        <p:nvSpPr>
          <p:cNvPr id="3" name="Content Placeholder 2"/>
          <p:cNvSpPr>
            <a:spLocks noGrp="1"/>
          </p:cNvSpPr>
          <p:nvPr>
            <p:ph idx="1"/>
          </p:nvPr>
        </p:nvSpPr>
        <p:spPr>
          <a:xfrm>
            <a:off x="0" y="1600200"/>
            <a:ext cx="9067800" cy="5181600"/>
          </a:xfrm>
        </p:spPr>
        <p:txBody>
          <a:bodyPr>
            <a:normAutofit/>
          </a:bodyPr>
          <a:lstStyle/>
          <a:p>
            <a:r>
              <a:rPr lang="en-US" dirty="0" smtClean="0"/>
              <a:t>Is that in which we are to stand. </a:t>
            </a:r>
          </a:p>
          <a:p>
            <a:r>
              <a:rPr lang="en-US" dirty="0" smtClean="0"/>
              <a:t>1 Corinthians 15:1-4.</a:t>
            </a:r>
          </a:p>
          <a:p>
            <a:r>
              <a:rPr lang="en-US" dirty="0" smtClean="0"/>
              <a:t>Is that we are to preach. </a:t>
            </a:r>
          </a:p>
          <a:p>
            <a:r>
              <a:rPr lang="en-US" dirty="0" smtClean="0"/>
              <a:t>Mark 16:15,16.</a:t>
            </a:r>
          </a:p>
          <a:p>
            <a:r>
              <a:rPr lang="en-US" dirty="0" smtClean="0"/>
              <a:t>But preaching is valuable only to those who love and obey the truth.</a:t>
            </a:r>
          </a:p>
          <a:p>
            <a:r>
              <a:rPr lang="en-US" dirty="0" smtClean="0"/>
              <a:t>Those who reject it, cause it to become vain and worthless to them. </a:t>
            </a:r>
            <a:endParaRPr lang="en-US" dirty="0"/>
          </a:p>
        </p:txBody>
      </p:sp>
    </p:spTree>
    <p:extLst>
      <p:ext uri="{BB962C8B-B14F-4D97-AF65-F5344CB8AC3E}">
        <p14:creationId xmlns:p14="http://schemas.microsoft.com/office/powerpoint/2010/main" val="394111827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600200"/>
            <a:ext cx="9067800" cy="5105400"/>
          </a:xfrm>
        </p:spPr>
        <p:txBody>
          <a:bodyPr/>
          <a:lstStyle/>
          <a:p>
            <a:r>
              <a:rPr lang="en-US" dirty="0" smtClean="0"/>
              <a:t>So we can see that even proper and right things can become vanity if not handled properly.</a:t>
            </a:r>
          </a:p>
          <a:p>
            <a:r>
              <a:rPr lang="en-US" dirty="0" smtClean="0"/>
              <a:t>How is your worship towards God been lately?</a:t>
            </a:r>
          </a:p>
          <a:p>
            <a:r>
              <a:rPr lang="en-US" dirty="0" smtClean="0"/>
              <a:t>Does your life reflect the same attitude as your daily living?</a:t>
            </a:r>
          </a:p>
          <a:p>
            <a:r>
              <a:rPr lang="en-US" dirty="0" smtClean="0"/>
              <a:t>Or are you worshipping Him in vain?</a:t>
            </a:r>
            <a:endParaRPr lang="en-US" dirty="0"/>
          </a:p>
        </p:txBody>
      </p:sp>
    </p:spTree>
    <p:extLst>
      <p:ext uri="{BB962C8B-B14F-4D97-AF65-F5344CB8AC3E}">
        <p14:creationId xmlns:p14="http://schemas.microsoft.com/office/powerpoint/2010/main" val="376025053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200" y="1600200"/>
            <a:ext cx="8991600" cy="5181600"/>
          </a:xfrm>
        </p:spPr>
        <p:txBody>
          <a:bodyPr>
            <a:normAutofit/>
          </a:bodyPr>
          <a:lstStyle/>
          <a:p>
            <a:r>
              <a:rPr lang="en-US" dirty="0"/>
              <a:t>The word "vain" means "without value, empty, useless, void, worthless."</a:t>
            </a:r>
          </a:p>
          <a:p>
            <a:r>
              <a:rPr lang="en-US" dirty="0" smtClean="0"/>
              <a:t>Such </a:t>
            </a:r>
            <a:r>
              <a:rPr lang="en-US" dirty="0"/>
              <a:t>things as: and old rusty </a:t>
            </a:r>
            <a:r>
              <a:rPr lang="en-US" dirty="0" smtClean="0"/>
              <a:t>can</a:t>
            </a:r>
            <a:r>
              <a:rPr lang="en-US" smtClean="0"/>
              <a:t>, last </a:t>
            </a:r>
            <a:r>
              <a:rPr lang="en-US" dirty="0"/>
              <a:t>year's calendar, a </a:t>
            </a:r>
            <a:r>
              <a:rPr lang="en-US" dirty="0" smtClean="0"/>
              <a:t>broken tool, </a:t>
            </a:r>
            <a:r>
              <a:rPr lang="en-US" dirty="0"/>
              <a:t>etc.</a:t>
            </a:r>
          </a:p>
          <a:p>
            <a:r>
              <a:rPr lang="en-US" dirty="0" smtClean="0"/>
              <a:t>Priceless </a:t>
            </a:r>
            <a:r>
              <a:rPr lang="en-US" dirty="0"/>
              <a:t>or valuable things can become vain or worthless, damaged or misused to the point of becoming worthless. </a:t>
            </a:r>
            <a:endParaRPr lang="en-US" dirty="0" smtClean="0"/>
          </a:p>
          <a:p>
            <a:r>
              <a:rPr lang="en-US" dirty="0" smtClean="0"/>
              <a:t>The whole theme of Ecclesiastes is that life is vanity if tried to be done without God.</a:t>
            </a:r>
            <a:endParaRPr lang="en-US" dirty="0"/>
          </a:p>
        </p:txBody>
      </p:sp>
    </p:spTree>
    <p:extLst>
      <p:ext uri="{BB962C8B-B14F-4D97-AF65-F5344CB8AC3E}">
        <p14:creationId xmlns:p14="http://schemas.microsoft.com/office/powerpoint/2010/main" val="278986305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 Of Idols Is Vanity</a:t>
            </a:r>
            <a:endParaRPr lang="en-US" dirty="0"/>
          </a:p>
        </p:txBody>
      </p:sp>
      <p:sp>
        <p:nvSpPr>
          <p:cNvPr id="3" name="Content Placeholder 2"/>
          <p:cNvSpPr>
            <a:spLocks noGrp="1"/>
          </p:cNvSpPr>
          <p:nvPr>
            <p:ph idx="1"/>
          </p:nvPr>
        </p:nvSpPr>
        <p:spPr>
          <a:xfrm>
            <a:off x="76200" y="1219200"/>
            <a:ext cx="9067800" cy="5486400"/>
          </a:xfrm>
        </p:spPr>
        <p:txBody>
          <a:bodyPr>
            <a:normAutofit/>
          </a:bodyPr>
          <a:lstStyle/>
          <a:p>
            <a:r>
              <a:rPr lang="en-US" dirty="0" smtClean="0"/>
              <a:t>1 Corinthians 8:4-6 “Therefore concerning the eating of things sacrificed to idols, we know that there is no such thing as an idol in the world, and that there is no God but one. For even if there are so-called gods whether in heaven or on earth, as indeed there are many gods and many lords, yet for us there is but one God, the Father, from whom are all things, and we exist for Him; and one Lord, Jesus Christ, by whom are all things, and we exist through Him”.</a:t>
            </a:r>
            <a:endParaRPr lang="en-US" dirty="0"/>
          </a:p>
        </p:txBody>
      </p:sp>
    </p:spTree>
    <p:extLst>
      <p:ext uri="{BB962C8B-B14F-4D97-AF65-F5344CB8AC3E}">
        <p14:creationId xmlns:p14="http://schemas.microsoft.com/office/powerpoint/2010/main" val="132723899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 Of Jesus Can Be Vanity</a:t>
            </a:r>
            <a:endParaRPr lang="en-US" dirty="0"/>
          </a:p>
        </p:txBody>
      </p:sp>
      <p:sp>
        <p:nvSpPr>
          <p:cNvPr id="3" name="Content Placeholder 2"/>
          <p:cNvSpPr>
            <a:spLocks noGrp="1"/>
          </p:cNvSpPr>
          <p:nvPr>
            <p:ph idx="1"/>
          </p:nvPr>
        </p:nvSpPr>
        <p:spPr>
          <a:xfrm>
            <a:off x="0" y="1600200"/>
            <a:ext cx="9067800" cy="5257800"/>
          </a:xfrm>
        </p:spPr>
        <p:txBody>
          <a:bodyPr>
            <a:normAutofit fontScale="92500" lnSpcReduction="20000"/>
          </a:bodyPr>
          <a:lstStyle/>
          <a:p>
            <a:r>
              <a:rPr lang="en-US" dirty="0" smtClean="0"/>
              <a:t>Matthew 15:8,9 “This people honors Me with their lips, but their heart is far away from Me. But in vain do they worship Me, teaching as doctrines the precepts of men”.</a:t>
            </a:r>
          </a:p>
          <a:p>
            <a:r>
              <a:rPr lang="en-US" dirty="0" smtClean="0"/>
              <a:t>John </a:t>
            </a:r>
            <a:r>
              <a:rPr lang="en-US" dirty="0"/>
              <a:t>4:20-24; </a:t>
            </a:r>
            <a:endParaRPr lang="en-US" dirty="0" smtClean="0"/>
          </a:p>
          <a:p>
            <a:r>
              <a:rPr lang="en-US" dirty="0" smtClean="0"/>
              <a:t>James 1:26,27 “If anyone things himself to be religious, and yet does not bridle his tongue but deceives his own heart, this man’s religion is worthless (vain). This is pure and undefiled religion in the sight of our God and Father, to visit orphans and widows in their distress, and to keep oneself n stained by the world”</a:t>
            </a:r>
            <a:endParaRPr lang="en-US" dirty="0"/>
          </a:p>
          <a:p>
            <a:r>
              <a:rPr lang="en-US" dirty="0" smtClean="0"/>
              <a:t>Jesus</a:t>
            </a:r>
            <a:r>
              <a:rPr lang="en-US" dirty="0"/>
              <a:t>, </a:t>
            </a:r>
            <a:r>
              <a:rPr lang="en-US" dirty="0" smtClean="0"/>
              <a:t>is </a:t>
            </a:r>
            <a:r>
              <a:rPr lang="en-US" dirty="0"/>
              <a:t>the Christ --</a:t>
            </a:r>
          </a:p>
          <a:p>
            <a:endParaRPr lang="en-US" dirty="0"/>
          </a:p>
        </p:txBody>
      </p:sp>
    </p:spTree>
    <p:extLst>
      <p:ext uri="{BB962C8B-B14F-4D97-AF65-F5344CB8AC3E}">
        <p14:creationId xmlns:p14="http://schemas.microsoft.com/office/powerpoint/2010/main" val="8827998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 Of Jesus Can Be Vanity</a:t>
            </a:r>
            <a:endParaRPr lang="en-US" dirty="0"/>
          </a:p>
        </p:txBody>
      </p:sp>
      <p:sp>
        <p:nvSpPr>
          <p:cNvPr id="3" name="Content Placeholder 2"/>
          <p:cNvSpPr>
            <a:spLocks noGrp="1"/>
          </p:cNvSpPr>
          <p:nvPr>
            <p:ph idx="1"/>
          </p:nvPr>
        </p:nvSpPr>
        <p:spPr>
          <a:xfrm>
            <a:off x="76200" y="1600200"/>
            <a:ext cx="8991600" cy="5105400"/>
          </a:xfrm>
        </p:spPr>
        <p:txBody>
          <a:bodyPr>
            <a:normAutofit fontScale="92500" lnSpcReduction="20000"/>
          </a:bodyPr>
          <a:lstStyle/>
          <a:p>
            <a:r>
              <a:rPr lang="en-US" dirty="0" smtClean="0"/>
              <a:t>As the Savior. </a:t>
            </a:r>
          </a:p>
          <a:p>
            <a:r>
              <a:rPr lang="en-US" dirty="0" smtClean="0"/>
              <a:t>Matthew 1:21 “And she will bear a Son; and you shall call His name Jesus, for it is He who will save His people from their sins”.</a:t>
            </a:r>
          </a:p>
          <a:p>
            <a:r>
              <a:rPr lang="en-US" dirty="0" smtClean="0"/>
              <a:t>As a Sacrifice. Hebrews 10:5-10.</a:t>
            </a:r>
          </a:p>
          <a:p>
            <a:r>
              <a:rPr lang="en-US" dirty="0" smtClean="0"/>
              <a:t>As a Peacemaker between God and man. </a:t>
            </a:r>
          </a:p>
          <a:p>
            <a:r>
              <a:rPr lang="en-US" dirty="0" smtClean="0"/>
              <a:t>Romans 5:1 “Therefore having been justified by faith, we have peace with God through our Lord Jesus Christ; </a:t>
            </a:r>
          </a:p>
          <a:p>
            <a:r>
              <a:rPr lang="en-US" dirty="0" smtClean="0"/>
              <a:t>John 8:24 “I said therefore to you, that you shall die in your sins, for unless you believe that I am He, you shall die in your sins”..</a:t>
            </a:r>
          </a:p>
        </p:txBody>
      </p:sp>
    </p:spTree>
    <p:extLst>
      <p:ext uri="{BB962C8B-B14F-4D97-AF65-F5344CB8AC3E}">
        <p14:creationId xmlns:p14="http://schemas.microsoft.com/office/powerpoint/2010/main" val="21013296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 Of Jesus Can Be Vanity</a:t>
            </a:r>
            <a:endParaRPr lang="en-US" dirty="0"/>
          </a:p>
        </p:txBody>
      </p:sp>
      <p:sp>
        <p:nvSpPr>
          <p:cNvPr id="3" name="Content Placeholder 2"/>
          <p:cNvSpPr>
            <a:spLocks noGrp="1"/>
          </p:cNvSpPr>
          <p:nvPr>
            <p:ph idx="1"/>
          </p:nvPr>
        </p:nvSpPr>
        <p:spPr>
          <a:xfrm>
            <a:off x="76200" y="1371600"/>
            <a:ext cx="8991600" cy="5334000"/>
          </a:xfrm>
        </p:spPr>
        <p:txBody>
          <a:bodyPr/>
          <a:lstStyle/>
          <a:p>
            <a:r>
              <a:rPr lang="en-US" dirty="0" smtClean="0"/>
              <a:t>As the Author of eternal salvation. </a:t>
            </a:r>
          </a:p>
          <a:p>
            <a:r>
              <a:rPr lang="en-US" dirty="0" smtClean="0"/>
              <a:t>Hebrews 5:9 “And having been made perfect, He became to all those who obey Him the source of eternal salvation”.</a:t>
            </a:r>
          </a:p>
          <a:p>
            <a:r>
              <a:rPr lang="en-US" dirty="0" smtClean="0"/>
              <a:t>He is only valuable in all these ways to those that accept Him, and obey His will. </a:t>
            </a:r>
          </a:p>
          <a:p>
            <a:r>
              <a:rPr lang="en-US" dirty="0" smtClean="0"/>
              <a:t>There are many who worship Jesus but reject God and His will.</a:t>
            </a:r>
            <a:endParaRPr lang="en-US" dirty="0"/>
          </a:p>
        </p:txBody>
      </p:sp>
    </p:spTree>
    <p:extLst>
      <p:ext uri="{BB962C8B-B14F-4D97-AF65-F5344CB8AC3E}">
        <p14:creationId xmlns:p14="http://schemas.microsoft.com/office/powerpoint/2010/main" val="22438778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Can Become Vain</a:t>
            </a:r>
            <a:endParaRPr lang="en-US" dirty="0"/>
          </a:p>
        </p:txBody>
      </p:sp>
      <p:sp>
        <p:nvSpPr>
          <p:cNvPr id="3" name="Content Placeholder 2"/>
          <p:cNvSpPr>
            <a:spLocks noGrp="1"/>
          </p:cNvSpPr>
          <p:nvPr>
            <p:ph idx="1"/>
          </p:nvPr>
        </p:nvSpPr>
        <p:spPr>
          <a:xfrm>
            <a:off x="0" y="1295400"/>
            <a:ext cx="9144000" cy="5486400"/>
          </a:xfrm>
        </p:spPr>
        <p:txBody>
          <a:bodyPr>
            <a:normAutofit fontScale="92500"/>
          </a:bodyPr>
          <a:lstStyle/>
          <a:p>
            <a:r>
              <a:rPr lang="en-US" dirty="0" smtClean="0"/>
              <a:t>As </a:t>
            </a:r>
            <a:r>
              <a:rPr lang="en-US" dirty="0"/>
              <a:t>that which forgives or remits sin. </a:t>
            </a:r>
            <a:endParaRPr lang="en-US" dirty="0" smtClean="0"/>
          </a:p>
          <a:p>
            <a:r>
              <a:rPr lang="en-US" dirty="0" smtClean="0"/>
              <a:t>Matthew 26:28 “for this is My blood of the covenant, which is poured out for many for forgiveness of sins”. </a:t>
            </a:r>
          </a:p>
          <a:p>
            <a:r>
              <a:rPr lang="en-US" dirty="0" smtClean="0"/>
              <a:t>Acts 2:38 “And Peter said to them, repent, and let each of you be baptized in the name of Jesus Christ for the forgiveness of your sins, and you shall receive the gift of the Holy Spirit”. </a:t>
            </a:r>
          </a:p>
          <a:p>
            <a:r>
              <a:rPr lang="en-US" dirty="0" smtClean="0"/>
              <a:t>Revelation 1:5 “And from Jesus Christ, the faithful witness, the firstborn of the dead, and the ruler of the kings of the earth. To Him who loves us, and released us from our sins by His blood” </a:t>
            </a:r>
          </a:p>
          <a:p>
            <a:endParaRPr lang="en-US" dirty="0"/>
          </a:p>
        </p:txBody>
      </p:sp>
    </p:spTree>
    <p:extLst>
      <p:ext uri="{BB962C8B-B14F-4D97-AF65-F5344CB8AC3E}">
        <p14:creationId xmlns:p14="http://schemas.microsoft.com/office/powerpoint/2010/main" val="181849780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Can Become Vain</a:t>
            </a:r>
            <a:endParaRPr lang="en-US" dirty="0"/>
          </a:p>
        </p:txBody>
      </p:sp>
      <p:sp>
        <p:nvSpPr>
          <p:cNvPr id="3" name="Content Placeholder 2"/>
          <p:cNvSpPr>
            <a:spLocks noGrp="1"/>
          </p:cNvSpPr>
          <p:nvPr>
            <p:ph idx="1"/>
          </p:nvPr>
        </p:nvSpPr>
        <p:spPr/>
        <p:txBody>
          <a:bodyPr>
            <a:normAutofit/>
          </a:bodyPr>
          <a:lstStyle/>
          <a:p>
            <a:r>
              <a:rPr lang="en-US" dirty="0" smtClean="0"/>
              <a:t>Hebrews 9:11,12</a:t>
            </a:r>
          </a:p>
          <a:p>
            <a:r>
              <a:rPr lang="en-US" dirty="0" smtClean="0"/>
              <a:t>As that which purchased the church. </a:t>
            </a:r>
          </a:p>
          <a:p>
            <a:r>
              <a:rPr lang="en-US" dirty="0" smtClean="0"/>
              <a:t>Acts 20:28 “Be on guard for yourselves and for all the flock, among which the Holy Spirit has made you overseers, to shepherd the church of God which He purchased with His own blood”.</a:t>
            </a:r>
          </a:p>
          <a:p>
            <a:endParaRPr lang="en-US" dirty="0"/>
          </a:p>
        </p:txBody>
      </p:sp>
    </p:spTree>
    <p:extLst>
      <p:ext uri="{BB962C8B-B14F-4D97-AF65-F5344CB8AC3E}">
        <p14:creationId xmlns:p14="http://schemas.microsoft.com/office/powerpoint/2010/main" val="41834769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Blood Of Christ Can Become Vain</a:t>
            </a:r>
            <a:endParaRPr lang="en-US" dirty="0"/>
          </a:p>
        </p:txBody>
      </p:sp>
      <p:sp>
        <p:nvSpPr>
          <p:cNvPr id="3" name="Content Placeholder 2"/>
          <p:cNvSpPr>
            <a:spLocks noGrp="1"/>
          </p:cNvSpPr>
          <p:nvPr>
            <p:ph idx="1"/>
          </p:nvPr>
        </p:nvSpPr>
        <p:spPr/>
        <p:txBody>
          <a:bodyPr/>
          <a:lstStyle/>
          <a:p>
            <a:r>
              <a:rPr lang="en-US" dirty="0" smtClean="0"/>
              <a:t>But the blood is only valuable to those who apply it to their lives in obedience. </a:t>
            </a:r>
          </a:p>
          <a:p>
            <a:r>
              <a:rPr lang="en-US" dirty="0" smtClean="0"/>
              <a:t>To all others it is vain. </a:t>
            </a:r>
          </a:p>
          <a:p>
            <a:r>
              <a:rPr lang="en-US" dirty="0" smtClean="0"/>
              <a:t>Hebrews 10:26-29.</a:t>
            </a:r>
          </a:p>
          <a:p>
            <a:endParaRPr lang="en-US" dirty="0"/>
          </a:p>
        </p:txBody>
      </p:sp>
    </p:spTree>
    <p:extLst>
      <p:ext uri="{BB962C8B-B14F-4D97-AF65-F5344CB8AC3E}">
        <p14:creationId xmlns:p14="http://schemas.microsoft.com/office/powerpoint/2010/main" val="166744591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1152</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When Doing Right  Becomes Vanity</vt:lpstr>
      <vt:lpstr>Introduction</vt:lpstr>
      <vt:lpstr>Worship Of Idols Is Vanity</vt:lpstr>
      <vt:lpstr>Worship Of Jesus Can Be Vanity</vt:lpstr>
      <vt:lpstr>Worship Of Jesus Can Be Vanity</vt:lpstr>
      <vt:lpstr>Worship Of Jesus Can Be Vanity</vt:lpstr>
      <vt:lpstr>The Blood Of Christ Can Become Vain</vt:lpstr>
      <vt:lpstr>The Blood Of Christ Can Become Vain</vt:lpstr>
      <vt:lpstr>The Blood Of Christ Can Become Vain</vt:lpstr>
      <vt:lpstr>The Church Of Christ Can Become Vain</vt:lpstr>
      <vt:lpstr>The Church Of Christ Can Become Vain</vt:lpstr>
      <vt:lpstr>The Church Of Christ Can Become Vain</vt:lpstr>
      <vt:lpstr>The Gospel Of Christ Can Become Vain</vt:lpstr>
      <vt:lpstr>The Gospel Of Christ Can Become Vain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Doing Right  Becomes Vanity</dc:title>
  <dc:creator>Aarons</dc:creator>
  <cp:lastModifiedBy>Aarons</cp:lastModifiedBy>
  <cp:revision>8</cp:revision>
  <dcterms:created xsi:type="dcterms:W3CDTF">2014-09-30T06:53:56Z</dcterms:created>
  <dcterms:modified xsi:type="dcterms:W3CDTF">2014-09-30T07:58:25Z</dcterms:modified>
</cp:coreProperties>
</file>