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A5002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Heb. 11:4 – Abel offered a more excellent sacrifice</a:t>
            </a:r>
          </a:p>
          <a:p>
            <a:pPr>
              <a:buNone/>
            </a:pPr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Conviction only comes by faith.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Gen. 5:21-24 – Enoch’s conviction was not wavering; God took him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Josh. 24:15-18 – The children of Israel agree with Joshua to serve God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Judges 2:7-12 – their conviction quickly wavered</a:t>
            </a:r>
          </a:p>
          <a:p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David is an example of conviction.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1 Samuel 17 – David defeats Goliath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Moses too is an example of conviction.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Heb. 11:24-27 – Moses chose conviction over convenience</a:t>
            </a:r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erlin Sans FB" pitchFamily="34" charset="0"/>
              </a:rPr>
              <a:t>Convenience can lead us down the path of sin when the conveniences take us from God and serving Him.</a:t>
            </a:r>
            <a:endParaRPr lang="en-US" sz="3000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Rom. 12:2 – convenient to be conformed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Heb. 10:25 – convenient to stay at home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2 Tim. 2:15 – convenient to not study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Eph. 5:19 – convenient to use instruments/let other do the singing</a:t>
            </a:r>
          </a:p>
          <a:p>
            <a:r>
              <a:rPr lang="en-US" dirty="0">
                <a:solidFill>
                  <a:srgbClr val="FFFF00"/>
                </a:solidFill>
                <a:latin typeface="Berlin Sans FB" pitchFamily="34" charset="0"/>
              </a:rPr>
              <a:t>1 Cor. 11:22,34 – convenient to eat while we’re already here</a:t>
            </a:r>
          </a:p>
          <a:p>
            <a:endParaRPr lang="en-US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  <a:latin typeface="Berlin Sans FB" pitchFamily="34" charset="0"/>
              </a:rPr>
              <a:t>Matt. 28:19 – convenient to not say anything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Thess. 5:17 – convenient to let others do the praying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Cor. 16:1-2 – convenient not to give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James 1:27 – convenient not to visit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Phil. 2:12 – convenient not to work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Matt. 10:22 – convenient not to endure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FFFF00"/>
                </a:solidFill>
                <a:latin typeface="Berlin Sans FB" pitchFamily="34" charset="0"/>
              </a:rPr>
              <a:t>Conviction hears these passages and does them.</a:t>
            </a:r>
            <a:endParaRPr lang="en-US" sz="3400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Rom. 12:2 – conviction to be transformed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Heb. 10:25 – conviction to exhort one another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2 Tim. 2:15 – conviction to be approved to God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Eph. 5:19 – conviction to sing without additions</a:t>
            </a:r>
          </a:p>
          <a:p>
            <a:r>
              <a:rPr lang="en-US" dirty="0">
                <a:solidFill>
                  <a:srgbClr val="FFFF00"/>
                </a:solidFill>
                <a:latin typeface="Berlin Sans FB" pitchFamily="34" charset="0"/>
              </a:rPr>
              <a:t>1 Cor. 11:22,34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to not add a work of the church that does not exist</a:t>
            </a:r>
            <a:endParaRPr lang="en-US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erlin Sans FB" pitchFamily="34" charset="0"/>
              </a:rPr>
              <a:t> Matt. 28:19 – conviction to teach others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Thess. 5:17 – conviction to pray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Cor. 16:1-2 – conviction to give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James 1:27 – conviction to visit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Phil. 2:12 – conviction to work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Matt. 10:22 – conviction to endure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Do you have the necessary conviction?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1 Cor. 15:58 – steadfast immovable always abounding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2 Peter 3:18 – grow in grace and knowledge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What “convenient” thing is keeping you from serving God?</a:t>
            </a:r>
          </a:p>
          <a:p>
            <a:pPr>
              <a:buNone/>
            </a:pPr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rgbClr val="FFFF00"/>
                </a:solidFill>
                <a:latin typeface="Berlin Sans FB" pitchFamily="34" charset="0"/>
              </a:rPr>
              <a:t>Jeroboam has been used as an example for many lessons.  His actions give us much think about and consider.  His legacy is a dire one of apostasy and destruction.  </a:t>
            </a:r>
          </a:p>
          <a:p>
            <a:pPr algn="ctr">
              <a:buNone/>
            </a:pPr>
            <a:r>
              <a:rPr lang="en-US" sz="4200" dirty="0" smtClean="0">
                <a:solidFill>
                  <a:srgbClr val="FFFF00"/>
                </a:solidFill>
                <a:latin typeface="Berlin Sans FB" pitchFamily="34" charset="0"/>
              </a:rPr>
              <a:t>He is a demonstration of both cons; </a:t>
            </a:r>
            <a:r>
              <a:rPr lang="en-US" sz="6000" dirty="0" smtClean="0">
                <a:solidFill>
                  <a:srgbClr val="FFFF00"/>
                </a:solidFill>
                <a:latin typeface="Berlin Sans FB" pitchFamily="34" charset="0"/>
              </a:rPr>
              <a:t>conviction and convenience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</a:p>
          <a:p>
            <a:pPr algn="ctr">
              <a:buNone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His great concern for the travel hardships on the people led him to set up Dan and Bethel as worship sites.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Out of convenience for the people he established these two places for Israel to worship God.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With no conviction the mind of man runs wild.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Convenience leads us to many errors that take us further from God with the use of each convenience.</a:t>
            </a:r>
          </a:p>
          <a:p>
            <a:pPr>
              <a:buNone/>
            </a:pPr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Worldly conveniences: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Join the church of your choice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Man justifies by faith only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Various methods of baptism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Use of musical instruments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Partaking of Lord’s Supper – occasional/daily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Meals in fellowship halls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Clothing drives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724400" cy="5105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Join the church of your choice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Man justifies by faith only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Various methods of baptism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Use of musical instruments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Partaking of Lord’s Supper – occasional/daily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Meals in fellowship halls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Clothing drives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810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Berlin Sans FB" pitchFamily="34" charset="0"/>
              </a:rPr>
              <a:t>The wonderful thing about convenience is that it does not take any authority to institute and engage in these things. </a:t>
            </a:r>
            <a:endParaRPr lang="en-US" sz="3200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962400" y="1524000"/>
            <a:ext cx="1752600" cy="5105400"/>
          </a:xfrm>
          <a:prstGeom prst="rightBrace">
            <a:avLst/>
          </a:prstGeom>
          <a:ln w="1206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Convenience makes is possible to appeal to the majority on many different levels making the majority feel better about themselves.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The great thing about convenience is that it is so convenient.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It does not require any real effort but makes things possible with the least investment.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Gen. 4:3-5 – Cain and Abel brought an offering to God.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Was Cain’s sacrifice with conviction or convenience?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Lev. 10:1 – Nadab and Abihu offered a fire out of convenience and it was profane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Convenience allows the use of anything we deem appropriate.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Col. 3:17 – Just do it in Jesus name.-Matt. 7:21-23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Sometimes we can deem the right thing as inconvenient.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Acts 24:25 – Felix says that what is right is not convenient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Acts 26:28 – Agrippa was almost persuaded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John 12:42-43 – It would have been inconvenient for the rulers to confess Christ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John 9:20-23 – the parents of the man Jesus healed found it inconvenient to confess Jesus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Conviction on the other hand is necessary in order </a:t>
            </a:r>
            <a:r>
              <a:rPr lang="en-US" sz="3600" smtClean="0">
                <a:solidFill>
                  <a:srgbClr val="FFFF00"/>
                </a:solidFill>
                <a:latin typeface="Berlin Sans FB" pitchFamily="34" charset="0"/>
              </a:rPr>
              <a:t>to </a:t>
            </a:r>
            <a:r>
              <a:rPr lang="en-US" sz="3600" smtClean="0">
                <a:solidFill>
                  <a:srgbClr val="FFFF00"/>
                </a:solidFill>
                <a:latin typeface="Berlin Sans FB" pitchFamily="34" charset="0"/>
              </a:rPr>
              <a:t>do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what is right.  It requires something of us.  It takes strength and courage to stand for truth. 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Jeroboam lacked the conviction necessary to follow God’s commands.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697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Convenience can lead us down the path of sin when the conveniences take us from God and serving Him.</vt:lpstr>
      <vt:lpstr>Conviction hears these passages and does them.</vt:lpstr>
      <vt:lpstr>Two Cons 1 Kings 12:25-30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Chip</dc:creator>
  <cp:lastModifiedBy>Aarons</cp:lastModifiedBy>
  <cp:revision>8</cp:revision>
  <dcterms:created xsi:type="dcterms:W3CDTF">2006-08-16T00:00:00Z</dcterms:created>
  <dcterms:modified xsi:type="dcterms:W3CDTF">2013-04-24T12:43:58Z</dcterms:modified>
</cp:coreProperties>
</file>