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 autoAdjust="0"/>
    <p:restoredTop sz="86415" autoAdjust="0"/>
  </p:normalViewPr>
  <p:slideViewPr>
    <p:cSldViewPr>
      <p:cViewPr varScale="1">
        <p:scale>
          <a:sx n="91" d="100"/>
          <a:sy n="91" d="100"/>
        </p:scale>
        <p:origin x="-3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9534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4139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750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5779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8784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9690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605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785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922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371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7002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FE8C-58A0-4895-AF1B-099F8B402F95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0704B-EBCE-4114-A061-67630062D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 fontScale="90000"/>
          </a:bodyPr>
          <a:lstStyle/>
          <a:p>
            <a:r>
              <a:rPr lang="en-US" sz="16600" dirty="0" smtClean="0">
                <a:latin typeface="Algerian" panose="04020705040A02060702" pitchFamily="82" charset="0"/>
              </a:rPr>
              <a:t>2</a:t>
            </a:r>
            <a:r>
              <a:rPr lang="en-US" dirty="0" smtClean="0">
                <a:latin typeface="Algerian" panose="04020705040A02060702" pitchFamily="82" charset="0"/>
              </a:rPr>
              <a:t/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Bazooka" pitchFamily="2" charset="0"/>
              </a:rPr>
              <a:t>Two</a:t>
            </a:r>
            <a:endParaRPr lang="en-US" dirty="0">
              <a:latin typeface="Bazook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>
              <a:bevelB w="38100" h="38100" prst="slope"/>
            </a:sp3d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Ever notice how many times the number “2” is used in scripture?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858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6200" y="1447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22098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lgerian" panose="04020705040A02060702" pitchFamily="82" charset="0"/>
              </a:rPr>
              <a:t>2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297239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304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03507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5289" y="5244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666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appointments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9:27</a:t>
            </a:r>
          </a:p>
          <a:p>
            <a:r>
              <a:rPr lang="en-US" dirty="0" smtClean="0"/>
              <a:t>Death</a:t>
            </a:r>
          </a:p>
          <a:p>
            <a:r>
              <a:rPr lang="en-US" dirty="0" smtClean="0"/>
              <a:t>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76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destinations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Heaven </a:t>
            </a:r>
          </a:p>
          <a:p>
            <a:r>
              <a:rPr lang="en-US" dirty="0" smtClean="0"/>
              <a:t>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see, the Bible really is that simple.</a:t>
            </a:r>
          </a:p>
          <a:p>
            <a:r>
              <a:rPr lang="en-US" dirty="0" smtClean="0"/>
              <a:t>It can be understood and obeyed.</a:t>
            </a:r>
          </a:p>
          <a:p>
            <a:r>
              <a:rPr lang="en-US" dirty="0" smtClean="0"/>
              <a:t>Those who do will be rewarded with heaven and eternal life.</a:t>
            </a:r>
          </a:p>
          <a:p>
            <a:r>
              <a:rPr lang="en-US" dirty="0" smtClean="0"/>
              <a:t>Those who do not will be punished forever.</a:t>
            </a:r>
          </a:p>
          <a:p>
            <a:r>
              <a:rPr lang="en-US" dirty="0" smtClean="0"/>
              <a:t>It is your choice.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4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keeps things really simple.</a:t>
            </a:r>
          </a:p>
          <a:p>
            <a:r>
              <a:rPr lang="en-US" dirty="0" smtClean="0"/>
              <a:t>For the most part, decisions are decided by an either or.</a:t>
            </a:r>
          </a:p>
          <a:p>
            <a:r>
              <a:rPr lang="en-US" dirty="0" smtClean="0"/>
              <a:t>Only twice in scripture is there given a third option.</a:t>
            </a:r>
          </a:p>
          <a:p>
            <a:r>
              <a:rPr lang="en-US" dirty="0" smtClean="0"/>
              <a:t>You really cannot have a contrast with more than </a:t>
            </a:r>
            <a:r>
              <a:rPr lang="en-US" dirty="0" smtClean="0"/>
              <a:t>two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91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sources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God:</a:t>
            </a:r>
          </a:p>
          <a:p>
            <a:r>
              <a:rPr lang="en-US" dirty="0" smtClean="0"/>
              <a:t>Man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Matthew 21:23-27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51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or evil</a:t>
            </a:r>
          </a:p>
          <a:p>
            <a:r>
              <a:rPr lang="en-US" dirty="0" smtClean="0"/>
              <a:t>Right or wrong</a:t>
            </a:r>
          </a:p>
          <a:p>
            <a:r>
              <a:rPr lang="en-US" dirty="0" smtClean="0"/>
              <a:t>Truth or error</a:t>
            </a:r>
          </a:p>
          <a:p>
            <a:r>
              <a:rPr lang="en-US" dirty="0" smtClean="0"/>
              <a:t>Life or death</a:t>
            </a:r>
          </a:p>
          <a:p>
            <a:r>
              <a:rPr lang="en-US" dirty="0" smtClean="0"/>
              <a:t>In other words—make up your mind.</a:t>
            </a:r>
          </a:p>
          <a:p>
            <a:r>
              <a:rPr lang="en-US" dirty="0" smtClean="0"/>
              <a:t>Elijah  1 Kings 18:21</a:t>
            </a:r>
          </a:p>
          <a:p>
            <a:r>
              <a:rPr lang="en-US" dirty="0" smtClean="0"/>
              <a:t>Joshua 24:15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80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Heaven or hell</a:t>
            </a:r>
          </a:p>
          <a:p>
            <a:r>
              <a:rPr lang="en-US" dirty="0" smtClean="0"/>
              <a:t>Eternal life or eternal punishment</a:t>
            </a:r>
          </a:p>
          <a:p>
            <a:r>
              <a:rPr lang="en-US" dirty="0" smtClean="0"/>
              <a:t>Romans 2:7-8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30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Heeding the words of Jesus</a:t>
            </a:r>
          </a:p>
          <a:p>
            <a:r>
              <a:rPr lang="en-US" dirty="0" smtClean="0"/>
              <a:t>Ignoring the words of Jesus</a:t>
            </a:r>
          </a:p>
          <a:p>
            <a:r>
              <a:rPr lang="en-US" dirty="0" smtClean="0"/>
              <a:t>Matthew 7:24-27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70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faiths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living active faith of obedience</a:t>
            </a:r>
          </a:p>
          <a:p>
            <a:r>
              <a:rPr lang="en-US" dirty="0" smtClean="0"/>
              <a:t>Or a dead faith.</a:t>
            </a:r>
          </a:p>
          <a:p>
            <a:r>
              <a:rPr lang="en-US" dirty="0" smtClean="0"/>
              <a:t>James 2:14-26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6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way that leads to destruction</a:t>
            </a:r>
          </a:p>
          <a:p>
            <a:r>
              <a:rPr lang="en-US" dirty="0" smtClean="0"/>
              <a:t>Narrow way that leads to eternal life.</a:t>
            </a:r>
          </a:p>
          <a:p>
            <a:r>
              <a:rPr lang="en-US" dirty="0" smtClean="0"/>
              <a:t>Matthew 7:13-14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25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from the error of your ways</a:t>
            </a:r>
          </a:p>
          <a:p>
            <a:r>
              <a:rPr lang="en-US" dirty="0" smtClean="0"/>
              <a:t>Turn from your wicked ways.</a:t>
            </a:r>
          </a:p>
          <a:p>
            <a:r>
              <a:rPr lang="en-US" dirty="0" smtClean="0"/>
              <a:t>Turn from your righteous ways.</a:t>
            </a:r>
          </a:p>
          <a:p>
            <a:r>
              <a:rPr lang="en-US" dirty="0" smtClean="0"/>
              <a:t>Ezekiel 18:21-26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18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258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 Two</vt:lpstr>
      <vt:lpstr>Introduction</vt:lpstr>
      <vt:lpstr>There are two sources of teaching</vt:lpstr>
      <vt:lpstr>There are two choices</vt:lpstr>
      <vt:lpstr>There are two possibilities</vt:lpstr>
      <vt:lpstr>There are two foundations</vt:lpstr>
      <vt:lpstr>There are two faiths</vt:lpstr>
      <vt:lpstr>There are two ways</vt:lpstr>
      <vt:lpstr>There are two alternatives</vt:lpstr>
      <vt:lpstr>There are two appointments</vt:lpstr>
      <vt:lpstr>There are two destinations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two</dc:title>
  <dc:creator>Aarons</dc:creator>
  <cp:lastModifiedBy>Aarons</cp:lastModifiedBy>
  <cp:revision>9</cp:revision>
  <dcterms:created xsi:type="dcterms:W3CDTF">2014-04-23T21:35:48Z</dcterms:created>
  <dcterms:modified xsi:type="dcterms:W3CDTF">2014-08-01T07:45:00Z</dcterms:modified>
</cp:coreProperties>
</file>