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6" r:id="rId4"/>
    <p:sldId id="265" r:id="rId5"/>
    <p:sldId id="264" r:id="rId6"/>
    <p:sldId id="263" r:id="rId7"/>
    <p:sldId id="262" r:id="rId8"/>
    <p:sldId id="259" r:id="rId9"/>
    <p:sldId id="269" r:id="rId10"/>
    <p:sldId id="267" r:id="rId11"/>
    <p:sldId id="270" r:id="rId12"/>
    <p:sldId id="271" r:id="rId13"/>
    <p:sldId id="268" r:id="rId14"/>
    <p:sldId id="258" r:id="rId15"/>
    <p:sldId id="274" r:id="rId16"/>
    <p:sldId id="273" r:id="rId17"/>
    <p:sldId id="272" r:id="rId18"/>
    <p:sldId id="260" r:id="rId19"/>
    <p:sldId id="261" r:id="rId2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A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345" autoAdjust="0"/>
  </p:normalViewPr>
  <p:slideViewPr>
    <p:cSldViewPr>
      <p:cViewPr varScale="1">
        <p:scale>
          <a:sx n="45" d="100"/>
          <a:sy n="45" d="100"/>
        </p:scale>
        <p:origin x="-210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0EA68C9B-830E-4A26-807C-04CDC19671AA}" type="datetimeFigureOut">
              <a:rPr lang="en-US" smtClean="0"/>
              <a:t>4/22/2015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73D218D-ECB3-4D96-A1E3-72FBACB46786}" type="slidenum">
              <a:rPr lang="en-US" smtClean="0"/>
              <a:t>‹#›</a:t>
            </a:fld>
            <a:endParaRPr lang="en-US"/>
          </a:p>
        </p:txBody>
      </p:sp>
    </p:spTree>
    <p:extLst>
      <p:ext uri="{BB962C8B-B14F-4D97-AF65-F5344CB8AC3E}">
        <p14:creationId xmlns:p14="http://schemas.microsoft.com/office/powerpoint/2010/main" val="914663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73D218D-ECB3-4D96-A1E3-72FBACB46786}" type="slidenum">
              <a:rPr lang="en-US" smtClean="0"/>
              <a:t>1</a:t>
            </a:fld>
            <a:endParaRPr lang="en-US"/>
          </a:p>
        </p:txBody>
      </p:sp>
    </p:spTree>
    <p:extLst>
      <p:ext uri="{BB962C8B-B14F-4D97-AF65-F5344CB8AC3E}">
        <p14:creationId xmlns:p14="http://schemas.microsoft.com/office/powerpoint/2010/main" val="1861027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73D218D-ECB3-4D96-A1E3-72FBACB46786}" type="slidenum">
              <a:rPr lang="en-US" smtClean="0"/>
              <a:t>10</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73D218D-ECB3-4D96-A1E3-72FBACB46786}" type="slidenum">
              <a:rPr lang="en-US" smtClean="0"/>
              <a:t>11</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73D218D-ECB3-4D96-A1E3-72FBACB46786}" type="slidenum">
              <a:rPr lang="en-US" smtClean="0"/>
              <a:t>12</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73D218D-ECB3-4D96-A1E3-72FBACB46786}" type="slidenum">
              <a:rPr lang="en-US" smtClean="0"/>
              <a:t>13</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73D218D-ECB3-4D96-A1E3-72FBACB46786}" type="slidenum">
              <a:rPr lang="en-US" smtClean="0"/>
              <a:t>14</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73D218D-ECB3-4D96-A1E3-72FBACB46786}" type="slidenum">
              <a:rPr lang="en-US" smtClean="0"/>
              <a:t>15</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3D218D-ECB3-4D96-A1E3-72FBACB46786}" type="slidenum">
              <a:rPr lang="en-US" smtClean="0"/>
              <a:t>16</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3D218D-ECB3-4D96-A1E3-72FBACB46786}" type="slidenum">
              <a:rPr lang="en-US" smtClean="0"/>
              <a:t>17</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3D218D-ECB3-4D96-A1E3-72FBACB46786}" type="slidenum">
              <a:rPr lang="en-US" smtClean="0"/>
              <a:t>18</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3D218D-ECB3-4D96-A1E3-72FBACB46786}" type="slidenum">
              <a:rPr lang="en-US" smtClean="0"/>
              <a:t>19</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73D218D-ECB3-4D96-A1E3-72FBACB46786}" type="slidenum">
              <a:rPr lang="en-US" smtClean="0"/>
              <a:t>2</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73D218D-ECB3-4D96-A1E3-72FBACB46786}" type="slidenum">
              <a:rPr lang="en-US" smtClean="0"/>
              <a:t>3</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73D218D-ECB3-4D96-A1E3-72FBACB46786}" type="slidenum">
              <a:rPr lang="en-US" smtClean="0"/>
              <a:t>4</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3D218D-ECB3-4D96-A1E3-72FBACB46786}" type="slidenum">
              <a:rPr lang="en-US" smtClean="0"/>
              <a:t>5</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73D218D-ECB3-4D96-A1E3-72FBACB46786}" type="slidenum">
              <a:rPr lang="en-US" smtClean="0"/>
              <a:t>6</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3D218D-ECB3-4D96-A1E3-72FBACB46786}" type="slidenum">
              <a:rPr lang="en-US" smtClean="0"/>
              <a:t>7</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73D218D-ECB3-4D96-A1E3-72FBACB46786}" type="slidenum">
              <a:rPr lang="en-US" smtClean="0"/>
              <a:t>8</a:t>
            </a:fld>
            <a:endParaRPr lang="en-US"/>
          </a:p>
        </p:txBody>
      </p:sp>
    </p:spTree>
    <p:extLst>
      <p:ext uri="{BB962C8B-B14F-4D97-AF65-F5344CB8AC3E}">
        <p14:creationId xmlns:p14="http://schemas.microsoft.com/office/powerpoint/2010/main" val="644487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73D218D-ECB3-4D96-A1E3-72FBACB46786}" type="slidenum">
              <a:rPr lang="en-US" smtClean="0"/>
              <a:t>9</a:t>
            </a:fld>
            <a:endParaRPr lang="en-US"/>
          </a:p>
        </p:txBody>
      </p:sp>
    </p:spTree>
    <p:extLst>
      <p:ext uri="{BB962C8B-B14F-4D97-AF65-F5344CB8AC3E}">
        <p14:creationId xmlns:p14="http://schemas.microsoft.com/office/powerpoint/2010/main" val="644487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CB8637-3533-410C-9F7F-DBC6EC469C62}"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2EE54-3EF8-43A2-ACE1-209980CBE850}" type="slidenum">
              <a:rPr lang="en-US" smtClean="0"/>
              <a:t>‹#›</a:t>
            </a:fld>
            <a:endParaRPr lang="en-US"/>
          </a:p>
        </p:txBody>
      </p:sp>
    </p:spTree>
    <p:extLst>
      <p:ext uri="{BB962C8B-B14F-4D97-AF65-F5344CB8AC3E}">
        <p14:creationId xmlns:p14="http://schemas.microsoft.com/office/powerpoint/2010/main" val="1447302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B8637-3533-410C-9F7F-DBC6EC469C62}"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2EE54-3EF8-43A2-ACE1-209980CBE850}" type="slidenum">
              <a:rPr lang="en-US" smtClean="0"/>
              <a:t>‹#›</a:t>
            </a:fld>
            <a:endParaRPr lang="en-US"/>
          </a:p>
        </p:txBody>
      </p:sp>
    </p:spTree>
    <p:extLst>
      <p:ext uri="{BB962C8B-B14F-4D97-AF65-F5344CB8AC3E}">
        <p14:creationId xmlns:p14="http://schemas.microsoft.com/office/powerpoint/2010/main" val="894884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B8637-3533-410C-9F7F-DBC6EC469C62}"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2EE54-3EF8-43A2-ACE1-209980CBE850}" type="slidenum">
              <a:rPr lang="en-US" smtClean="0"/>
              <a:t>‹#›</a:t>
            </a:fld>
            <a:endParaRPr lang="en-US"/>
          </a:p>
        </p:txBody>
      </p:sp>
    </p:spTree>
    <p:extLst>
      <p:ext uri="{BB962C8B-B14F-4D97-AF65-F5344CB8AC3E}">
        <p14:creationId xmlns:p14="http://schemas.microsoft.com/office/powerpoint/2010/main" val="162748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B8637-3533-410C-9F7F-DBC6EC469C62}"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2EE54-3EF8-43A2-ACE1-209980CBE850}" type="slidenum">
              <a:rPr lang="en-US" smtClean="0"/>
              <a:t>‹#›</a:t>
            </a:fld>
            <a:endParaRPr lang="en-US"/>
          </a:p>
        </p:txBody>
      </p:sp>
    </p:spTree>
    <p:extLst>
      <p:ext uri="{BB962C8B-B14F-4D97-AF65-F5344CB8AC3E}">
        <p14:creationId xmlns:p14="http://schemas.microsoft.com/office/powerpoint/2010/main" val="2710409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CB8637-3533-410C-9F7F-DBC6EC469C62}"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2EE54-3EF8-43A2-ACE1-209980CBE850}" type="slidenum">
              <a:rPr lang="en-US" smtClean="0"/>
              <a:t>‹#›</a:t>
            </a:fld>
            <a:endParaRPr lang="en-US"/>
          </a:p>
        </p:txBody>
      </p:sp>
    </p:spTree>
    <p:extLst>
      <p:ext uri="{BB962C8B-B14F-4D97-AF65-F5344CB8AC3E}">
        <p14:creationId xmlns:p14="http://schemas.microsoft.com/office/powerpoint/2010/main" val="386533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CB8637-3533-410C-9F7F-DBC6EC469C62}"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F2EE54-3EF8-43A2-ACE1-209980CBE850}" type="slidenum">
              <a:rPr lang="en-US" smtClean="0"/>
              <a:t>‹#›</a:t>
            </a:fld>
            <a:endParaRPr lang="en-US"/>
          </a:p>
        </p:txBody>
      </p:sp>
    </p:spTree>
    <p:extLst>
      <p:ext uri="{BB962C8B-B14F-4D97-AF65-F5344CB8AC3E}">
        <p14:creationId xmlns:p14="http://schemas.microsoft.com/office/powerpoint/2010/main" val="2585182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CB8637-3533-410C-9F7F-DBC6EC469C62}" type="datetimeFigureOut">
              <a:rPr lang="en-US" smtClean="0"/>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F2EE54-3EF8-43A2-ACE1-209980CBE850}" type="slidenum">
              <a:rPr lang="en-US" smtClean="0"/>
              <a:t>‹#›</a:t>
            </a:fld>
            <a:endParaRPr lang="en-US"/>
          </a:p>
        </p:txBody>
      </p:sp>
    </p:spTree>
    <p:extLst>
      <p:ext uri="{BB962C8B-B14F-4D97-AF65-F5344CB8AC3E}">
        <p14:creationId xmlns:p14="http://schemas.microsoft.com/office/powerpoint/2010/main" val="265298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CB8637-3533-410C-9F7F-DBC6EC469C62}" type="datetimeFigureOut">
              <a:rPr lang="en-US" smtClean="0"/>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F2EE54-3EF8-43A2-ACE1-209980CBE850}" type="slidenum">
              <a:rPr lang="en-US" smtClean="0"/>
              <a:t>‹#›</a:t>
            </a:fld>
            <a:endParaRPr lang="en-US"/>
          </a:p>
        </p:txBody>
      </p:sp>
    </p:spTree>
    <p:extLst>
      <p:ext uri="{BB962C8B-B14F-4D97-AF65-F5344CB8AC3E}">
        <p14:creationId xmlns:p14="http://schemas.microsoft.com/office/powerpoint/2010/main" val="2594216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B8637-3533-410C-9F7F-DBC6EC469C62}" type="datetimeFigureOut">
              <a:rPr lang="en-US" smtClean="0"/>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F2EE54-3EF8-43A2-ACE1-209980CBE850}" type="slidenum">
              <a:rPr lang="en-US" smtClean="0"/>
              <a:t>‹#›</a:t>
            </a:fld>
            <a:endParaRPr lang="en-US"/>
          </a:p>
        </p:txBody>
      </p:sp>
    </p:spTree>
    <p:extLst>
      <p:ext uri="{BB962C8B-B14F-4D97-AF65-F5344CB8AC3E}">
        <p14:creationId xmlns:p14="http://schemas.microsoft.com/office/powerpoint/2010/main" val="1960650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CB8637-3533-410C-9F7F-DBC6EC469C62}"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F2EE54-3EF8-43A2-ACE1-209980CBE850}" type="slidenum">
              <a:rPr lang="en-US" smtClean="0"/>
              <a:t>‹#›</a:t>
            </a:fld>
            <a:endParaRPr lang="en-US"/>
          </a:p>
        </p:txBody>
      </p:sp>
    </p:spTree>
    <p:extLst>
      <p:ext uri="{BB962C8B-B14F-4D97-AF65-F5344CB8AC3E}">
        <p14:creationId xmlns:p14="http://schemas.microsoft.com/office/powerpoint/2010/main" val="2492905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CB8637-3533-410C-9F7F-DBC6EC469C62}"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F2EE54-3EF8-43A2-ACE1-209980CBE850}" type="slidenum">
              <a:rPr lang="en-US" smtClean="0"/>
              <a:t>‹#›</a:t>
            </a:fld>
            <a:endParaRPr lang="en-US"/>
          </a:p>
        </p:txBody>
      </p:sp>
    </p:spTree>
    <p:extLst>
      <p:ext uri="{BB962C8B-B14F-4D97-AF65-F5344CB8AC3E}">
        <p14:creationId xmlns:p14="http://schemas.microsoft.com/office/powerpoint/2010/main" val="826370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9000">
              <a:schemeClr val="accent2">
                <a:lumMod val="40000"/>
              </a:schemeClr>
            </a:gs>
            <a:gs pos="0">
              <a:srgbClr val="725014">
                <a:lumMod val="0"/>
              </a:srgbClr>
            </a:gs>
            <a:gs pos="100000">
              <a:srgbClr val="D8A9A0">
                <a:lumMod val="92000"/>
              </a:srgb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B8637-3533-410C-9F7F-DBC6EC469C62}" type="datetimeFigureOut">
              <a:rPr lang="en-US" smtClean="0"/>
              <a:t>4/22/2015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2EE54-3EF8-43A2-ACE1-209980CBE850}" type="slidenum">
              <a:rPr lang="en-US" smtClean="0"/>
              <a:t>‹#›</a:t>
            </a:fld>
            <a:endParaRPr lang="en-US"/>
          </a:p>
        </p:txBody>
      </p:sp>
    </p:spTree>
    <p:extLst>
      <p:ext uri="{BB962C8B-B14F-4D97-AF65-F5344CB8AC3E}">
        <p14:creationId xmlns:p14="http://schemas.microsoft.com/office/powerpoint/2010/main" val="711139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3505200" cy="2514600"/>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53605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normAutofit/>
          </a:bodyPr>
          <a:lstStyle/>
          <a:p>
            <a:r>
              <a:rPr lang="en-US" dirty="0" smtClean="0">
                <a:solidFill>
                  <a:srgbClr val="D8A9A0"/>
                </a:solidFill>
              </a:rPr>
              <a:t>Vs. 2 – Let Us Spread the Word</a:t>
            </a:r>
          </a:p>
          <a:p>
            <a:pPr lvl="1"/>
            <a:r>
              <a:rPr lang="en-US" dirty="0" smtClean="0">
                <a:solidFill>
                  <a:srgbClr val="D8A9A0"/>
                </a:solidFill>
              </a:rPr>
              <a:t>“Help groping souls the light to see...”</a:t>
            </a:r>
          </a:p>
          <a:p>
            <a:pPr lvl="1"/>
            <a:r>
              <a:rPr lang="en-US" dirty="0" smtClean="0">
                <a:solidFill>
                  <a:srgbClr val="D8A9A0"/>
                </a:solidFill>
              </a:rPr>
              <a:t>John 1:4 – In Him was life, and the life was the light of men.</a:t>
            </a:r>
          </a:p>
          <a:p>
            <a:pPr lvl="1"/>
            <a:r>
              <a:rPr lang="en-US" dirty="0" smtClean="0">
                <a:solidFill>
                  <a:srgbClr val="D8A9A0"/>
                </a:solidFill>
              </a:rPr>
              <a:t>John 8:12 – Then Jesus spoke to them again, saying, "I am the light of the world. He who follows Me shall not walk in darkness, but have the light of life."</a:t>
            </a:r>
          </a:p>
          <a:p>
            <a:pPr lvl="1"/>
            <a:r>
              <a:rPr lang="en-US" dirty="0" smtClean="0">
                <a:solidFill>
                  <a:srgbClr val="D8A9A0"/>
                </a:solidFill>
              </a:rPr>
              <a:t>1 John 1:7 – But if we walk in the light as He is in the light, we have fellowship with one another, and the blood of Jesus Christ His Son cleanses us from all sin.</a:t>
            </a:r>
          </a:p>
        </p:txBody>
      </p:sp>
    </p:spTree>
    <p:extLst>
      <p:ext uri="{BB962C8B-B14F-4D97-AF65-F5344CB8AC3E}">
        <p14:creationId xmlns:p14="http://schemas.microsoft.com/office/powerpoint/2010/main" val="233199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normAutofit/>
          </a:bodyPr>
          <a:lstStyle/>
          <a:p>
            <a:r>
              <a:rPr lang="en-US" dirty="0" smtClean="0">
                <a:solidFill>
                  <a:srgbClr val="D8A9A0"/>
                </a:solidFill>
              </a:rPr>
              <a:t>Vs. 2 – Let Us Spread the Word</a:t>
            </a:r>
          </a:p>
          <a:p>
            <a:pPr lvl="1"/>
            <a:r>
              <a:rPr lang="en-US" dirty="0" smtClean="0">
                <a:solidFill>
                  <a:srgbClr val="D8A9A0"/>
                </a:solidFill>
              </a:rPr>
              <a:t>“Help groping souls the light to see...”</a:t>
            </a:r>
          </a:p>
          <a:p>
            <a:pPr lvl="1"/>
            <a:r>
              <a:rPr lang="en-US" dirty="0" smtClean="0">
                <a:solidFill>
                  <a:srgbClr val="D8A9A0"/>
                </a:solidFill>
              </a:rPr>
              <a:t>Matt. 5:16 – Let your light so shine before men, that they may see your good works and glorify your Father in heaven.</a:t>
            </a:r>
          </a:p>
          <a:p>
            <a:pPr lvl="1"/>
            <a:r>
              <a:rPr lang="en-US" dirty="0" smtClean="0">
                <a:solidFill>
                  <a:srgbClr val="D8A9A0"/>
                </a:solidFill>
              </a:rPr>
              <a:t>Phil. 2:14-15 –  Do all things without complaining and disputing, 15 that you may become blameless and harmless, children of God without fault in the midst of a crooked and perverse generation, among whom you shine as lights in the world,</a:t>
            </a:r>
          </a:p>
        </p:txBody>
      </p:sp>
    </p:spTree>
    <p:extLst>
      <p:ext uri="{BB962C8B-B14F-4D97-AF65-F5344CB8AC3E}">
        <p14:creationId xmlns:p14="http://schemas.microsoft.com/office/powerpoint/2010/main" val="393998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normAutofit/>
          </a:bodyPr>
          <a:lstStyle/>
          <a:p>
            <a:r>
              <a:rPr lang="en-US" dirty="0" smtClean="0">
                <a:solidFill>
                  <a:srgbClr val="D8A9A0"/>
                </a:solidFill>
              </a:rPr>
              <a:t>Vs. 2 – Let Us Spread the Word</a:t>
            </a:r>
          </a:p>
          <a:p>
            <a:pPr lvl="1"/>
            <a:r>
              <a:rPr lang="en-US" dirty="0" smtClean="0">
                <a:solidFill>
                  <a:srgbClr val="D8A9A0"/>
                </a:solidFill>
              </a:rPr>
              <a:t>“Help groping souls the light to see...”</a:t>
            </a:r>
          </a:p>
          <a:p>
            <a:pPr lvl="1"/>
            <a:r>
              <a:rPr lang="en-US" dirty="0" smtClean="0">
                <a:solidFill>
                  <a:srgbClr val="D8A9A0"/>
                </a:solidFill>
              </a:rPr>
              <a:t>John 4:35-36 - Do you not say, 'There are still four months and then comes the harvest'? Behold, I say to you, lift up your eyes and look at the fields, for they are already white for harvest! 36 And he who reaps receives wages, and gathers fruit for eternal life, that both he who sows and he who reaps may rejoice together.</a:t>
            </a:r>
            <a:endParaRPr lang="en-US" dirty="0">
              <a:solidFill>
                <a:srgbClr val="D8A9A0"/>
              </a:solidFill>
            </a:endParaRPr>
          </a:p>
        </p:txBody>
      </p:sp>
    </p:spTree>
    <p:extLst>
      <p:ext uri="{BB962C8B-B14F-4D97-AF65-F5344CB8AC3E}">
        <p14:creationId xmlns:p14="http://schemas.microsoft.com/office/powerpoint/2010/main" val="1421155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lstStyle/>
          <a:p>
            <a:r>
              <a:rPr lang="en-US" dirty="0" smtClean="0">
                <a:solidFill>
                  <a:srgbClr val="D8A9A0"/>
                </a:solidFill>
              </a:rPr>
              <a:t>Vs. 2 – Let Us Spread the Word</a:t>
            </a:r>
          </a:p>
          <a:p>
            <a:pPr lvl="1"/>
            <a:r>
              <a:rPr lang="en-US" dirty="0" smtClean="0">
                <a:solidFill>
                  <a:srgbClr val="D8A9A0"/>
                </a:solidFill>
              </a:rPr>
              <a:t>“That yonder none may say, ‘You showed me not the way, you never mentioned Him to me.’”</a:t>
            </a:r>
            <a:endParaRPr lang="en-US" dirty="0">
              <a:solidFill>
                <a:srgbClr val="D8A9A0"/>
              </a:solidFill>
            </a:endParaRPr>
          </a:p>
        </p:txBody>
      </p:sp>
    </p:spTree>
    <p:extLst>
      <p:ext uri="{BB962C8B-B14F-4D97-AF65-F5344CB8AC3E}">
        <p14:creationId xmlns:p14="http://schemas.microsoft.com/office/powerpoint/2010/main" val="2573408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normAutofit lnSpcReduction="10000"/>
          </a:bodyPr>
          <a:lstStyle/>
          <a:p>
            <a:r>
              <a:rPr lang="en-US" dirty="0" smtClean="0">
                <a:solidFill>
                  <a:srgbClr val="D8A9A0"/>
                </a:solidFill>
              </a:rPr>
              <a:t>Vs. 3 – How Do We Do It?</a:t>
            </a:r>
          </a:p>
          <a:p>
            <a:pPr lvl="1"/>
            <a:r>
              <a:rPr lang="en-US" dirty="0" smtClean="0">
                <a:solidFill>
                  <a:srgbClr val="D8A9A0"/>
                </a:solidFill>
              </a:rPr>
              <a:t>“A few sweet words may guide a lost one to His side “</a:t>
            </a:r>
          </a:p>
          <a:p>
            <a:pPr lvl="1"/>
            <a:r>
              <a:rPr lang="en-US" dirty="0" smtClean="0">
                <a:solidFill>
                  <a:srgbClr val="D8A9A0"/>
                </a:solidFill>
              </a:rPr>
              <a:t>Col. 4:6 – Let your speech always be with grace, seasoned with salt, that you may know how you ought to answer each one.</a:t>
            </a:r>
          </a:p>
          <a:p>
            <a:pPr lvl="1"/>
            <a:r>
              <a:rPr lang="en-US" dirty="0" smtClean="0">
                <a:solidFill>
                  <a:srgbClr val="D8A9A0"/>
                </a:solidFill>
              </a:rPr>
              <a:t>Prov. 25:11-12 – A word fitly spoken is like apples of gold In settings of silver. 12 Like an earring of gold and an ornament of fine gold Is a wise </a:t>
            </a:r>
            <a:r>
              <a:rPr lang="en-US" dirty="0" err="1" smtClean="0">
                <a:solidFill>
                  <a:srgbClr val="D8A9A0"/>
                </a:solidFill>
              </a:rPr>
              <a:t>rebuker</a:t>
            </a:r>
            <a:r>
              <a:rPr lang="en-US" dirty="0" smtClean="0">
                <a:solidFill>
                  <a:srgbClr val="D8A9A0"/>
                </a:solidFill>
              </a:rPr>
              <a:t> to an obedient ear.</a:t>
            </a:r>
          </a:p>
          <a:p>
            <a:pPr lvl="1"/>
            <a:r>
              <a:rPr lang="en-US" dirty="0" smtClean="0">
                <a:solidFill>
                  <a:srgbClr val="D8A9A0"/>
                </a:solidFill>
              </a:rPr>
              <a:t>Matt. 10:16 - "Behold, I send you out as sheep in the midst of wolves. Therefore be wise as serpents and </a:t>
            </a:r>
            <a:r>
              <a:rPr lang="en-US" u="sng" dirty="0" smtClean="0">
                <a:solidFill>
                  <a:srgbClr val="D8A9A0"/>
                </a:solidFill>
              </a:rPr>
              <a:t>harmless as doves</a:t>
            </a:r>
            <a:r>
              <a:rPr lang="en-US" dirty="0" smtClean="0">
                <a:solidFill>
                  <a:srgbClr val="D8A9A0"/>
                </a:solidFill>
              </a:rPr>
              <a:t>.</a:t>
            </a:r>
          </a:p>
        </p:txBody>
      </p:sp>
    </p:spTree>
    <p:extLst>
      <p:ext uri="{BB962C8B-B14F-4D97-AF65-F5344CB8AC3E}">
        <p14:creationId xmlns:p14="http://schemas.microsoft.com/office/powerpoint/2010/main" val="4004827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normAutofit/>
          </a:bodyPr>
          <a:lstStyle/>
          <a:p>
            <a:r>
              <a:rPr lang="en-US" dirty="0" smtClean="0">
                <a:solidFill>
                  <a:srgbClr val="D8A9A0"/>
                </a:solidFill>
              </a:rPr>
              <a:t>Vs. 3 – How Do We Do It?</a:t>
            </a:r>
          </a:p>
          <a:p>
            <a:pPr lvl="1"/>
            <a:r>
              <a:rPr lang="en-US" dirty="0" smtClean="0">
                <a:solidFill>
                  <a:srgbClr val="D8A9A0"/>
                </a:solidFill>
              </a:rPr>
              <a:t>“Or turn sad eyes to Calvary”</a:t>
            </a:r>
          </a:p>
          <a:p>
            <a:pPr lvl="1"/>
            <a:r>
              <a:rPr lang="en-US" dirty="0" smtClean="0">
                <a:solidFill>
                  <a:srgbClr val="D8A9A0"/>
                </a:solidFill>
              </a:rPr>
              <a:t>1 Cor. 2:2 – For I determined not to know anything among you except Jesus Christ and Him crucified.</a:t>
            </a:r>
          </a:p>
          <a:p>
            <a:pPr lvl="1"/>
            <a:r>
              <a:rPr lang="en-US" dirty="0" smtClean="0">
                <a:solidFill>
                  <a:srgbClr val="D8A9A0"/>
                </a:solidFill>
              </a:rPr>
              <a:t>Gal. 6:14-15 –  But God forbid that I should boast except in the cross of our Lord Jesus Christ, by whom the world has been crucified to me, and I to the world. 15 For in Christ Jesus neither circumcision nor </a:t>
            </a:r>
            <a:r>
              <a:rPr lang="en-US" dirty="0" err="1" smtClean="0">
                <a:solidFill>
                  <a:srgbClr val="D8A9A0"/>
                </a:solidFill>
              </a:rPr>
              <a:t>uncircumcision</a:t>
            </a:r>
            <a:r>
              <a:rPr lang="en-US" dirty="0" smtClean="0">
                <a:solidFill>
                  <a:srgbClr val="D8A9A0"/>
                </a:solidFill>
              </a:rPr>
              <a:t> avails anything, but a new creation</a:t>
            </a:r>
          </a:p>
        </p:txBody>
      </p:sp>
    </p:spTree>
    <p:extLst>
      <p:ext uri="{BB962C8B-B14F-4D97-AF65-F5344CB8AC3E}">
        <p14:creationId xmlns:p14="http://schemas.microsoft.com/office/powerpoint/2010/main" val="159767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normAutofit lnSpcReduction="10000"/>
          </a:bodyPr>
          <a:lstStyle/>
          <a:p>
            <a:r>
              <a:rPr lang="en-US" dirty="0" smtClean="0">
                <a:solidFill>
                  <a:srgbClr val="D8A9A0"/>
                </a:solidFill>
              </a:rPr>
              <a:t>Vs. 3 – How Do We Do It?</a:t>
            </a:r>
          </a:p>
          <a:p>
            <a:pPr lvl="1"/>
            <a:r>
              <a:rPr lang="en-US" dirty="0" smtClean="0">
                <a:solidFill>
                  <a:srgbClr val="D8A9A0"/>
                </a:solidFill>
              </a:rPr>
              <a:t>“So work as days go by”</a:t>
            </a:r>
          </a:p>
          <a:p>
            <a:pPr lvl="1"/>
            <a:r>
              <a:rPr lang="en-US" dirty="0" smtClean="0">
                <a:solidFill>
                  <a:srgbClr val="D8A9A0"/>
                </a:solidFill>
              </a:rPr>
              <a:t>Heb. 9:27 – And as it is appointed for men to die once, but after this the judgment,</a:t>
            </a:r>
          </a:p>
          <a:p>
            <a:pPr lvl="1"/>
            <a:r>
              <a:rPr lang="en-US" dirty="0" smtClean="0">
                <a:solidFill>
                  <a:srgbClr val="D8A9A0"/>
                </a:solidFill>
              </a:rPr>
              <a:t>2 Cor. 5:9 –  Therefore we make it our aim, whether present or absent, to be well pleasing to Him.</a:t>
            </a:r>
          </a:p>
          <a:p>
            <a:pPr lvl="1"/>
            <a:r>
              <a:rPr lang="en-US" dirty="0" smtClean="0">
                <a:solidFill>
                  <a:srgbClr val="D8A9A0"/>
                </a:solidFill>
              </a:rPr>
              <a:t>John 9:4-5 – I must work the works of Him who sent Me while it is day; the night is coming when no one can work. 5 As long as I am in the world, I am the light of the world."</a:t>
            </a:r>
          </a:p>
          <a:p>
            <a:pPr lvl="1"/>
            <a:r>
              <a:rPr lang="en-US" dirty="0" smtClean="0">
                <a:solidFill>
                  <a:srgbClr val="D8A9A0"/>
                </a:solidFill>
              </a:rPr>
              <a:t>Col. 4:5 - Walk in wisdom toward those who are outside, redeeming the time.</a:t>
            </a:r>
          </a:p>
          <a:p>
            <a:pPr lvl="1"/>
            <a:endParaRPr lang="en-US" dirty="0" smtClean="0">
              <a:solidFill>
                <a:srgbClr val="D8A9A0"/>
              </a:solidFill>
            </a:endParaRPr>
          </a:p>
        </p:txBody>
      </p:sp>
    </p:spTree>
    <p:extLst>
      <p:ext uri="{BB962C8B-B14F-4D97-AF65-F5344CB8AC3E}">
        <p14:creationId xmlns:p14="http://schemas.microsoft.com/office/powerpoint/2010/main" val="238382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lstStyle/>
          <a:p>
            <a:r>
              <a:rPr lang="en-US" dirty="0" smtClean="0">
                <a:solidFill>
                  <a:srgbClr val="D8A9A0"/>
                </a:solidFill>
              </a:rPr>
              <a:t>Vs. 3 – How Do We Do It?</a:t>
            </a:r>
          </a:p>
          <a:p>
            <a:pPr lvl="1"/>
            <a:r>
              <a:rPr lang="en-US" dirty="0" smtClean="0">
                <a:solidFill>
                  <a:srgbClr val="D8A9A0"/>
                </a:solidFill>
              </a:rPr>
              <a:t>“That yonder none may cry, ‘You never mentioned Him to me.’”</a:t>
            </a:r>
          </a:p>
          <a:p>
            <a:pPr marL="457200" lvl="1" indent="0">
              <a:buNone/>
            </a:pPr>
            <a:endParaRPr lang="en-US" dirty="0" smtClean="0">
              <a:solidFill>
                <a:srgbClr val="D8A9A0"/>
              </a:solidFill>
            </a:endParaRPr>
          </a:p>
          <a:p>
            <a:pPr lvl="1"/>
            <a:endParaRPr lang="en-US" dirty="0">
              <a:solidFill>
                <a:srgbClr val="D8A9A0"/>
              </a:solidFill>
            </a:endParaRPr>
          </a:p>
        </p:txBody>
      </p:sp>
    </p:spTree>
    <p:extLst>
      <p:ext uri="{BB962C8B-B14F-4D97-AF65-F5344CB8AC3E}">
        <p14:creationId xmlns:p14="http://schemas.microsoft.com/office/powerpoint/2010/main" val="34349619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lstStyle/>
          <a:p>
            <a:r>
              <a:rPr lang="en-US" dirty="0" smtClean="0">
                <a:solidFill>
                  <a:srgbClr val="D8A9A0"/>
                </a:solidFill>
              </a:rPr>
              <a:t>Chorus – Is This Your Reality?</a:t>
            </a:r>
          </a:p>
          <a:p>
            <a:pPr lvl="1"/>
            <a:r>
              <a:rPr lang="en-US" i="1" dirty="0" smtClean="0">
                <a:solidFill>
                  <a:srgbClr val="D8A9A0"/>
                </a:solidFill>
              </a:rPr>
              <a:t>“You never mentioned him to me, You helped me not the light to see; You met me day by day and knew I was astray, Yet NEVER mentioned Him to me.”</a:t>
            </a:r>
            <a:endParaRPr lang="en-US" i="1" dirty="0">
              <a:solidFill>
                <a:srgbClr val="D8A9A0"/>
              </a:solidFill>
            </a:endParaRPr>
          </a:p>
        </p:txBody>
      </p:sp>
    </p:spTree>
    <p:extLst>
      <p:ext uri="{BB962C8B-B14F-4D97-AF65-F5344CB8AC3E}">
        <p14:creationId xmlns:p14="http://schemas.microsoft.com/office/powerpoint/2010/main" val="37666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What’s it to me?</a:t>
            </a:r>
            <a:endParaRPr lang="en-US" dirty="0">
              <a:solidFill>
                <a:srgbClr val="D8A9A0"/>
              </a:solidFill>
            </a:endParaRPr>
          </a:p>
        </p:txBody>
      </p:sp>
      <p:sp>
        <p:nvSpPr>
          <p:cNvPr id="3" name="Content Placeholder 2"/>
          <p:cNvSpPr>
            <a:spLocks noGrp="1"/>
          </p:cNvSpPr>
          <p:nvPr>
            <p:ph idx="1"/>
          </p:nvPr>
        </p:nvSpPr>
        <p:spPr>
          <a:xfrm>
            <a:off x="152400" y="1066800"/>
            <a:ext cx="8839200" cy="5638800"/>
          </a:xfrm>
        </p:spPr>
        <p:txBody>
          <a:bodyPr>
            <a:normAutofit fontScale="92500" lnSpcReduction="20000"/>
          </a:bodyPr>
          <a:lstStyle/>
          <a:p>
            <a:r>
              <a:rPr lang="en-US" dirty="0" smtClean="0">
                <a:solidFill>
                  <a:srgbClr val="D8A9A0"/>
                </a:solidFill>
              </a:rPr>
              <a:t>Matt. 25:41-46 - </a:t>
            </a:r>
            <a:r>
              <a:rPr lang="en-US" i="1" dirty="0" smtClean="0">
                <a:solidFill>
                  <a:srgbClr val="D8A9A0"/>
                </a:solidFill>
              </a:rPr>
              <a:t>Then He will also say to those on the left hand, 'Depart from Me, you cursed, into the everlasting fire prepared for the devil and his angels:  for I was hungry and you gave Me no food; I was thirsty and you gave Me no drink;  I was a stranger and you did not take Me in, naked and you did not clothe Me, sick and in prison and you did not visit Me.'  Then they also will answer Him, saying, 'Lord, when did we see You hungry or thirsty or a stranger or naked or sick or in prison, and did not minister to You?'  Then He will answer them, saying, 'Assuredly, I say to you, inasmuch as you did not do it to one of the least of these, you did not do it to Me.'  And these will go away into everlasting punishment, but the righteous into eternal life."</a:t>
            </a:r>
            <a:endParaRPr lang="en-US" i="1" dirty="0">
              <a:solidFill>
                <a:srgbClr val="D8A9A0"/>
              </a:solidFill>
            </a:endParaRPr>
          </a:p>
        </p:txBody>
      </p:sp>
    </p:spTree>
    <p:extLst>
      <p:ext uri="{BB962C8B-B14F-4D97-AF65-F5344CB8AC3E}">
        <p14:creationId xmlns:p14="http://schemas.microsoft.com/office/powerpoint/2010/main" val="167287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lstStyle/>
          <a:p>
            <a:r>
              <a:rPr lang="en-US" dirty="0" smtClean="0">
                <a:solidFill>
                  <a:srgbClr val="D8A9A0"/>
                </a:solidFill>
              </a:rPr>
              <a:t>Vs. 1 - A Reminder of Judgment</a:t>
            </a:r>
          </a:p>
          <a:p>
            <a:pPr lvl="1"/>
            <a:r>
              <a:rPr lang="en-US" dirty="0" smtClean="0">
                <a:solidFill>
                  <a:srgbClr val="D8A9A0"/>
                </a:solidFill>
              </a:rPr>
              <a:t>“When in the better land before the bar we stand…”</a:t>
            </a:r>
          </a:p>
          <a:p>
            <a:pPr lvl="1"/>
            <a:r>
              <a:rPr lang="en-US" dirty="0" smtClean="0">
                <a:solidFill>
                  <a:srgbClr val="D8A9A0"/>
                </a:solidFill>
              </a:rPr>
              <a:t>Acts 17:30-31 - </a:t>
            </a:r>
            <a:r>
              <a:rPr lang="en-US" i="1" dirty="0" smtClean="0">
                <a:solidFill>
                  <a:srgbClr val="D8A9A0"/>
                </a:solidFill>
              </a:rPr>
              <a:t>Truly, these times of ignorance God overlooked, but now commands all men everywhere to repent, 31 because He has appointed a day on which He will judge the world in righteousness by the Man whom He has ordained. He has given assurance of this to all by raising Him from the dead</a:t>
            </a:r>
            <a:r>
              <a:rPr lang="en-US" dirty="0" smtClean="0">
                <a:solidFill>
                  <a:srgbClr val="D8A9A0"/>
                </a:solidFill>
              </a:rPr>
              <a:t>."</a:t>
            </a:r>
          </a:p>
        </p:txBody>
      </p:sp>
    </p:spTree>
    <p:extLst>
      <p:ext uri="{BB962C8B-B14F-4D97-AF65-F5344CB8AC3E}">
        <p14:creationId xmlns:p14="http://schemas.microsoft.com/office/powerpoint/2010/main" val="301231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lstStyle/>
          <a:p>
            <a:r>
              <a:rPr lang="en-US" dirty="0" smtClean="0">
                <a:solidFill>
                  <a:srgbClr val="D8A9A0"/>
                </a:solidFill>
              </a:rPr>
              <a:t>Vs. 1 - A Reminder of Judgment</a:t>
            </a:r>
          </a:p>
          <a:p>
            <a:pPr lvl="1"/>
            <a:r>
              <a:rPr lang="en-US" dirty="0" smtClean="0">
                <a:solidFill>
                  <a:srgbClr val="D8A9A0"/>
                </a:solidFill>
              </a:rPr>
              <a:t>“When in the better land before the bar we stand…”</a:t>
            </a:r>
          </a:p>
          <a:p>
            <a:pPr lvl="1"/>
            <a:r>
              <a:rPr lang="en-US" dirty="0" smtClean="0">
                <a:solidFill>
                  <a:srgbClr val="D8A9A0"/>
                </a:solidFill>
              </a:rPr>
              <a:t>2 Cor. 5:9-10 - </a:t>
            </a:r>
            <a:r>
              <a:rPr lang="en-US" i="1" dirty="0" smtClean="0">
                <a:solidFill>
                  <a:srgbClr val="D8A9A0"/>
                </a:solidFill>
              </a:rPr>
              <a:t>Therefore we make it our aim, whether present or absent, to be well pleasing to Him. 10 For we must all appear before the judgment seat of Christ, </a:t>
            </a:r>
            <a:r>
              <a:rPr lang="en-US" i="1" u="sng" dirty="0" smtClean="0">
                <a:solidFill>
                  <a:srgbClr val="D8A9A0"/>
                </a:solidFill>
              </a:rPr>
              <a:t>that each one may receive the things done in the body, according to what he has done, whether good or bad</a:t>
            </a:r>
            <a:r>
              <a:rPr lang="en-US" i="1" dirty="0" smtClean="0">
                <a:solidFill>
                  <a:srgbClr val="D8A9A0"/>
                </a:solidFill>
              </a:rPr>
              <a:t>. </a:t>
            </a:r>
          </a:p>
        </p:txBody>
      </p:sp>
    </p:spTree>
    <p:extLst>
      <p:ext uri="{BB962C8B-B14F-4D97-AF65-F5344CB8AC3E}">
        <p14:creationId xmlns:p14="http://schemas.microsoft.com/office/powerpoint/2010/main" val="911772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normAutofit/>
          </a:bodyPr>
          <a:lstStyle/>
          <a:p>
            <a:r>
              <a:rPr lang="en-US" dirty="0" smtClean="0">
                <a:solidFill>
                  <a:srgbClr val="D8A9A0"/>
                </a:solidFill>
              </a:rPr>
              <a:t>Vs. 1 - A Reminder of Judgment</a:t>
            </a:r>
          </a:p>
          <a:p>
            <a:pPr lvl="1"/>
            <a:r>
              <a:rPr lang="en-US" dirty="0" smtClean="0">
                <a:solidFill>
                  <a:srgbClr val="D8A9A0"/>
                </a:solidFill>
              </a:rPr>
              <a:t>“When in the better land before the bar we stand…”</a:t>
            </a:r>
          </a:p>
          <a:p>
            <a:pPr lvl="1"/>
            <a:r>
              <a:rPr lang="en-US" dirty="0" smtClean="0">
                <a:solidFill>
                  <a:srgbClr val="D8A9A0"/>
                </a:solidFill>
              </a:rPr>
              <a:t>Romans 14:10-12 - </a:t>
            </a:r>
            <a:r>
              <a:rPr lang="en-US" i="1" dirty="0" smtClean="0">
                <a:solidFill>
                  <a:srgbClr val="D8A9A0"/>
                </a:solidFill>
              </a:rPr>
              <a:t>But why do you judge your brother? Or why do you show contempt for your brother? For we shall all stand before the judgment seat of Christ. 11 For it is written: "As I live, says the Lord, Every knee shall bow to Me, And every tongue shall confess to God." 12 So then each of us shall give account of himself to God.</a:t>
            </a:r>
            <a:endParaRPr lang="en-US" i="1" dirty="0">
              <a:solidFill>
                <a:srgbClr val="D8A9A0"/>
              </a:solidFill>
            </a:endParaRPr>
          </a:p>
        </p:txBody>
      </p:sp>
    </p:spTree>
    <p:extLst>
      <p:ext uri="{BB962C8B-B14F-4D97-AF65-F5344CB8AC3E}">
        <p14:creationId xmlns:p14="http://schemas.microsoft.com/office/powerpoint/2010/main" val="632711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lstStyle/>
          <a:p>
            <a:r>
              <a:rPr lang="en-US" dirty="0" smtClean="0">
                <a:solidFill>
                  <a:srgbClr val="D8A9A0"/>
                </a:solidFill>
              </a:rPr>
              <a:t>Vs. 1 - A Reminder of Judgment</a:t>
            </a:r>
          </a:p>
          <a:p>
            <a:pPr lvl="1"/>
            <a:r>
              <a:rPr lang="en-US" dirty="0" smtClean="0">
                <a:solidFill>
                  <a:srgbClr val="D8A9A0"/>
                </a:solidFill>
              </a:rPr>
              <a:t>“How deeply grieved our souls may be…”</a:t>
            </a:r>
          </a:p>
          <a:p>
            <a:pPr lvl="1"/>
            <a:r>
              <a:rPr lang="en-US" dirty="0" smtClean="0">
                <a:solidFill>
                  <a:srgbClr val="D8A9A0"/>
                </a:solidFill>
              </a:rPr>
              <a:t>Matt. 20:16 – So the last will be first, and the first last. For many are called, but few chosen."</a:t>
            </a:r>
          </a:p>
          <a:p>
            <a:pPr lvl="1"/>
            <a:r>
              <a:rPr lang="en-US" dirty="0" smtClean="0">
                <a:solidFill>
                  <a:srgbClr val="D8A9A0"/>
                </a:solidFill>
              </a:rPr>
              <a:t>Matt. 22:14 – For many are called, but few are chosen."</a:t>
            </a:r>
          </a:p>
          <a:p>
            <a:pPr lvl="1"/>
            <a:r>
              <a:rPr lang="en-US" dirty="0" smtClean="0">
                <a:solidFill>
                  <a:srgbClr val="D8A9A0"/>
                </a:solidFill>
              </a:rPr>
              <a:t>Matt. 7:13-14 – "Enter by the narrow gate; for wide is the gate and broad is the way that leads to destruction, and there are many who go in by it. 14 Because narrow is the gate and difficult is the way which leads to life, and there are few who find it.</a:t>
            </a:r>
          </a:p>
        </p:txBody>
      </p:sp>
    </p:spTree>
    <p:extLst>
      <p:ext uri="{BB962C8B-B14F-4D97-AF65-F5344CB8AC3E}">
        <p14:creationId xmlns:p14="http://schemas.microsoft.com/office/powerpoint/2010/main" val="79663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lstStyle/>
          <a:p>
            <a:r>
              <a:rPr lang="en-US" dirty="0" smtClean="0">
                <a:solidFill>
                  <a:srgbClr val="D8A9A0"/>
                </a:solidFill>
              </a:rPr>
              <a:t>Vs. 1 - A Reminder of Judgment</a:t>
            </a:r>
          </a:p>
          <a:p>
            <a:pPr lvl="1"/>
            <a:r>
              <a:rPr lang="en-US" dirty="0" smtClean="0">
                <a:solidFill>
                  <a:srgbClr val="D8A9A0"/>
                </a:solidFill>
              </a:rPr>
              <a:t>“How deeply grieved our souls may be…”</a:t>
            </a:r>
          </a:p>
          <a:p>
            <a:pPr lvl="1"/>
            <a:r>
              <a:rPr lang="en-US" dirty="0" smtClean="0">
                <a:solidFill>
                  <a:srgbClr val="D8A9A0"/>
                </a:solidFill>
              </a:rPr>
              <a:t>2 Cor. 5:11 </a:t>
            </a:r>
            <a:r>
              <a:rPr lang="en-US" i="1" dirty="0" smtClean="0">
                <a:solidFill>
                  <a:srgbClr val="D8A9A0"/>
                </a:solidFill>
              </a:rPr>
              <a:t>– Knowing, therefore, the terror of the Lord, </a:t>
            </a:r>
            <a:r>
              <a:rPr lang="en-US" i="1" u="sng" dirty="0" smtClean="0">
                <a:solidFill>
                  <a:srgbClr val="D8A9A0"/>
                </a:solidFill>
              </a:rPr>
              <a:t>we persuade men</a:t>
            </a:r>
            <a:r>
              <a:rPr lang="en-US" i="1" dirty="0" smtClean="0">
                <a:solidFill>
                  <a:srgbClr val="D8A9A0"/>
                </a:solidFill>
              </a:rPr>
              <a:t>; but we are well known to God, and I also trust are well known in your consciences.</a:t>
            </a:r>
          </a:p>
          <a:p>
            <a:pPr lvl="1"/>
            <a:r>
              <a:rPr lang="en-US" dirty="0" smtClean="0">
                <a:solidFill>
                  <a:srgbClr val="D8A9A0"/>
                </a:solidFill>
              </a:rPr>
              <a:t>Col. 1:28-29 – </a:t>
            </a:r>
            <a:r>
              <a:rPr lang="en-US" i="1" dirty="0" smtClean="0">
                <a:solidFill>
                  <a:srgbClr val="D8A9A0"/>
                </a:solidFill>
              </a:rPr>
              <a:t>Him we preach, </a:t>
            </a:r>
            <a:r>
              <a:rPr lang="en-US" i="1" u="sng" dirty="0" smtClean="0">
                <a:solidFill>
                  <a:srgbClr val="D8A9A0"/>
                </a:solidFill>
              </a:rPr>
              <a:t>warning every man </a:t>
            </a:r>
            <a:r>
              <a:rPr lang="en-US" i="1" dirty="0" smtClean="0">
                <a:solidFill>
                  <a:srgbClr val="D8A9A0"/>
                </a:solidFill>
              </a:rPr>
              <a:t>and teaching every man in all wisdom, that we may present every man perfect in Christ Jesus. 29 To this end I also labor, striving according to His working which works in me mightily.</a:t>
            </a:r>
          </a:p>
        </p:txBody>
      </p:sp>
    </p:spTree>
    <p:extLst>
      <p:ext uri="{BB962C8B-B14F-4D97-AF65-F5344CB8AC3E}">
        <p14:creationId xmlns:p14="http://schemas.microsoft.com/office/powerpoint/2010/main" val="71434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lstStyle/>
          <a:p>
            <a:r>
              <a:rPr lang="en-US" dirty="0" smtClean="0">
                <a:solidFill>
                  <a:srgbClr val="D8A9A0"/>
                </a:solidFill>
              </a:rPr>
              <a:t>Vs. 1 - A Reminder of Judgment</a:t>
            </a:r>
          </a:p>
          <a:p>
            <a:pPr lvl="1"/>
            <a:r>
              <a:rPr lang="en-US" dirty="0" smtClean="0">
                <a:solidFill>
                  <a:srgbClr val="D8A9A0"/>
                </a:solidFill>
              </a:rPr>
              <a:t>“If any lost one there should cry in deep despair, “You never mentioned Him to me.”</a:t>
            </a:r>
          </a:p>
          <a:p>
            <a:pPr lvl="1"/>
            <a:r>
              <a:rPr lang="en-US" dirty="0" smtClean="0">
                <a:solidFill>
                  <a:srgbClr val="D8A9A0"/>
                </a:solidFill>
              </a:rPr>
              <a:t>Acts 20:26-27 - </a:t>
            </a:r>
            <a:r>
              <a:rPr lang="en-US" i="1" dirty="0" smtClean="0">
                <a:solidFill>
                  <a:srgbClr val="D8A9A0"/>
                </a:solidFill>
              </a:rPr>
              <a:t>Therefore I testify to you this day that I am innocent of the blood of all men. 27 For I have not shunned to declare to you the whole counsel of God.</a:t>
            </a:r>
          </a:p>
          <a:p>
            <a:pPr lvl="1"/>
            <a:r>
              <a:rPr lang="en-US" dirty="0" smtClean="0">
                <a:solidFill>
                  <a:srgbClr val="D8A9A0"/>
                </a:solidFill>
              </a:rPr>
              <a:t>1 Cor. 9:22 - </a:t>
            </a:r>
            <a:r>
              <a:rPr lang="en-US" i="1" dirty="0" smtClean="0">
                <a:solidFill>
                  <a:srgbClr val="D8A9A0"/>
                </a:solidFill>
              </a:rPr>
              <a:t>to the weak I became as weak, that I might win the weak. I have become all things to all men, that I might by all means save some.</a:t>
            </a:r>
            <a:endParaRPr lang="en-US" i="1" dirty="0">
              <a:solidFill>
                <a:srgbClr val="D8A9A0"/>
              </a:solidFill>
            </a:endParaRPr>
          </a:p>
        </p:txBody>
      </p:sp>
    </p:spTree>
    <p:extLst>
      <p:ext uri="{BB962C8B-B14F-4D97-AF65-F5344CB8AC3E}">
        <p14:creationId xmlns:p14="http://schemas.microsoft.com/office/powerpoint/2010/main" val="40991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normAutofit/>
          </a:bodyPr>
          <a:lstStyle/>
          <a:p>
            <a:r>
              <a:rPr lang="en-US" dirty="0" smtClean="0">
                <a:solidFill>
                  <a:srgbClr val="D8A9A0"/>
                </a:solidFill>
              </a:rPr>
              <a:t>Vs. 2 – Let Us Spread the Word</a:t>
            </a:r>
          </a:p>
          <a:p>
            <a:pPr lvl="1"/>
            <a:r>
              <a:rPr lang="en-US" dirty="0" smtClean="0">
                <a:solidFill>
                  <a:srgbClr val="D8A9A0"/>
                </a:solidFill>
              </a:rPr>
              <a:t>“O let us spread the word </a:t>
            </a:r>
            <a:r>
              <a:rPr lang="en-US" dirty="0" err="1" smtClean="0">
                <a:solidFill>
                  <a:srgbClr val="D8A9A0"/>
                </a:solidFill>
              </a:rPr>
              <a:t>where’er</a:t>
            </a:r>
            <a:r>
              <a:rPr lang="en-US" dirty="0" smtClean="0">
                <a:solidFill>
                  <a:srgbClr val="D8A9A0"/>
                </a:solidFill>
              </a:rPr>
              <a:t> it may be heard.”</a:t>
            </a:r>
          </a:p>
          <a:p>
            <a:pPr lvl="1"/>
            <a:r>
              <a:rPr lang="en-US" dirty="0" smtClean="0">
                <a:solidFill>
                  <a:srgbClr val="D8A9A0"/>
                </a:solidFill>
              </a:rPr>
              <a:t>Mark 16:15 – </a:t>
            </a:r>
            <a:r>
              <a:rPr lang="en-US" i="1" dirty="0" smtClean="0">
                <a:solidFill>
                  <a:srgbClr val="D8A9A0"/>
                </a:solidFill>
              </a:rPr>
              <a:t>And He said to them, "Go into all the world and preach the gospel to every creature</a:t>
            </a:r>
            <a:r>
              <a:rPr lang="en-US" dirty="0" smtClean="0">
                <a:solidFill>
                  <a:srgbClr val="D8A9A0"/>
                </a:solidFill>
              </a:rPr>
              <a:t>.</a:t>
            </a:r>
          </a:p>
          <a:p>
            <a:pPr lvl="1"/>
            <a:r>
              <a:rPr lang="en-US" dirty="0" smtClean="0">
                <a:solidFill>
                  <a:srgbClr val="D8A9A0"/>
                </a:solidFill>
              </a:rPr>
              <a:t>2 Tim. 2:2 – </a:t>
            </a:r>
            <a:r>
              <a:rPr lang="en-US" i="1" dirty="0" smtClean="0">
                <a:solidFill>
                  <a:srgbClr val="D8A9A0"/>
                </a:solidFill>
              </a:rPr>
              <a:t>And the things that you have heard from me among many witnesses, commit these to faithful men who will be able to teach others also.</a:t>
            </a:r>
          </a:p>
        </p:txBody>
      </p:sp>
    </p:spTree>
    <p:extLst>
      <p:ext uri="{BB962C8B-B14F-4D97-AF65-F5344CB8AC3E}">
        <p14:creationId xmlns:p14="http://schemas.microsoft.com/office/powerpoint/2010/main" val="345841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D8A9A0"/>
                </a:solidFill>
              </a:rPr>
              <a:t>“You Never Mentioned Him To Me”</a:t>
            </a:r>
            <a:endParaRPr lang="en-US" dirty="0">
              <a:solidFill>
                <a:srgbClr val="D8A9A0"/>
              </a:solidFill>
            </a:endParaRPr>
          </a:p>
        </p:txBody>
      </p:sp>
      <p:sp>
        <p:nvSpPr>
          <p:cNvPr id="3" name="Content Placeholder 2"/>
          <p:cNvSpPr>
            <a:spLocks noGrp="1"/>
          </p:cNvSpPr>
          <p:nvPr>
            <p:ph idx="1"/>
          </p:nvPr>
        </p:nvSpPr>
        <p:spPr>
          <a:xfrm>
            <a:off x="152400" y="1371600"/>
            <a:ext cx="8839200" cy="5257800"/>
          </a:xfrm>
        </p:spPr>
        <p:txBody>
          <a:bodyPr>
            <a:normAutofit/>
          </a:bodyPr>
          <a:lstStyle/>
          <a:p>
            <a:r>
              <a:rPr lang="en-US" dirty="0" smtClean="0">
                <a:solidFill>
                  <a:srgbClr val="D8A9A0"/>
                </a:solidFill>
              </a:rPr>
              <a:t>Vs. 2 – Let Us Spread the Word</a:t>
            </a:r>
          </a:p>
          <a:p>
            <a:pPr lvl="1"/>
            <a:r>
              <a:rPr lang="en-US" dirty="0" smtClean="0">
                <a:solidFill>
                  <a:srgbClr val="D8A9A0"/>
                </a:solidFill>
              </a:rPr>
              <a:t>“O let us spread the word </a:t>
            </a:r>
            <a:r>
              <a:rPr lang="en-US" dirty="0" err="1" smtClean="0">
                <a:solidFill>
                  <a:srgbClr val="D8A9A0"/>
                </a:solidFill>
              </a:rPr>
              <a:t>where’er</a:t>
            </a:r>
            <a:r>
              <a:rPr lang="en-US" dirty="0" smtClean="0">
                <a:solidFill>
                  <a:srgbClr val="D8A9A0"/>
                </a:solidFill>
              </a:rPr>
              <a:t> it may be heard.”</a:t>
            </a:r>
          </a:p>
          <a:p>
            <a:pPr lvl="1"/>
            <a:r>
              <a:rPr lang="en-US" dirty="0" smtClean="0">
                <a:solidFill>
                  <a:srgbClr val="D8A9A0"/>
                </a:solidFill>
              </a:rPr>
              <a:t>1 Peter 3:15 - </a:t>
            </a:r>
            <a:r>
              <a:rPr lang="en-US" i="1" dirty="0" smtClean="0">
                <a:solidFill>
                  <a:srgbClr val="D8A9A0"/>
                </a:solidFill>
              </a:rPr>
              <a:t>But sanctify the Lord God in your hearts, and always be ready to give a defense to everyone who asks you a reason for the hope that is in you, with meekness and fear;</a:t>
            </a:r>
          </a:p>
          <a:p>
            <a:pPr lvl="1"/>
            <a:r>
              <a:rPr lang="en-US" dirty="0" smtClean="0">
                <a:solidFill>
                  <a:srgbClr val="D8A9A0"/>
                </a:solidFill>
              </a:rPr>
              <a:t>Ezek. 33:8 - </a:t>
            </a:r>
            <a:r>
              <a:rPr lang="en-US" i="1" dirty="0" smtClean="0">
                <a:solidFill>
                  <a:srgbClr val="D8A9A0"/>
                </a:solidFill>
              </a:rPr>
              <a:t>When I say to the wicked, 'O wicked man, you shall surely die!' and you do not speak to warn the wicked from his way, that wicked man shall die in his iniquity; but his blood I will require at your hand.</a:t>
            </a:r>
            <a:endParaRPr lang="en-US" i="1" dirty="0">
              <a:solidFill>
                <a:srgbClr val="D8A9A0"/>
              </a:solidFill>
            </a:endParaRPr>
          </a:p>
        </p:txBody>
      </p:sp>
    </p:spTree>
    <p:extLst>
      <p:ext uri="{BB962C8B-B14F-4D97-AF65-F5344CB8AC3E}">
        <p14:creationId xmlns:p14="http://schemas.microsoft.com/office/powerpoint/2010/main" val="104282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1752</TotalTime>
  <Words>1848</Words>
  <Application>Microsoft Office PowerPoint</Application>
  <PresentationFormat>On-screen Show (4:3)</PresentationFormat>
  <Paragraphs>102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“You Never Mentioned Him To Me…”</vt:lpstr>
      <vt:lpstr>“You Never Mentioned Him To Me”</vt:lpstr>
      <vt:lpstr>“You Never Mentioned Him To Me”</vt:lpstr>
      <vt:lpstr>“You Never Mentioned Him To Me”</vt:lpstr>
      <vt:lpstr>“You Never Mentioned Him To Me”</vt:lpstr>
      <vt:lpstr>“You Never Mentioned Him To Me”</vt:lpstr>
      <vt:lpstr>“You Never Mentioned Him To Me”</vt:lpstr>
      <vt:lpstr>“You Never Mentioned Him To Me”</vt:lpstr>
      <vt:lpstr>“You Never Mentioned Him To Me”</vt:lpstr>
      <vt:lpstr>“You Never Mentioned Him To Me”</vt:lpstr>
      <vt:lpstr>“You Never Mentioned Him To Me”</vt:lpstr>
      <vt:lpstr>“You Never Mentioned Him To Me”</vt:lpstr>
      <vt:lpstr>“You Never Mentioned Him To Me”</vt:lpstr>
      <vt:lpstr>“You Never Mentioned Him To Me”</vt:lpstr>
      <vt:lpstr>“You Never Mentioned Him To Me”</vt:lpstr>
      <vt:lpstr>“You Never Mentioned Him To Me”</vt:lpstr>
      <vt:lpstr>“You Never Mentioned Him To Me”</vt:lpstr>
      <vt:lpstr>“You Never Mentioned Him To Me”</vt:lpstr>
      <vt:lpstr>What’s it to me?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Never Mentioned Him To Me…”</dc:title>
  <dc:creator>Tim E Stevens</dc:creator>
  <cp:keywords>You never mentioned Him to me</cp:keywords>
  <cp:lastModifiedBy>Tim</cp:lastModifiedBy>
  <cp:revision>28</cp:revision>
  <cp:lastPrinted>2015-04-17T13:37:04Z</cp:lastPrinted>
  <dcterms:created xsi:type="dcterms:W3CDTF">2015-02-28T18:10:51Z</dcterms:created>
  <dcterms:modified xsi:type="dcterms:W3CDTF">2015-04-22T12:37:05Z</dcterms:modified>
</cp:coreProperties>
</file>