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8"/>
  </p:notesMasterIdLst>
  <p:sldIdLst>
    <p:sldId id="256" r:id="rId3"/>
    <p:sldId id="259" r:id="rId4"/>
    <p:sldId id="257" r:id="rId5"/>
    <p:sldId id="267" r:id="rId6"/>
    <p:sldId id="264" r:id="rId7"/>
    <p:sldId id="268" r:id="rId8"/>
    <p:sldId id="269" r:id="rId9"/>
    <p:sldId id="265" r:id="rId10"/>
    <p:sldId id="270" r:id="rId11"/>
    <p:sldId id="263" r:id="rId12"/>
    <p:sldId id="271" r:id="rId13"/>
    <p:sldId id="262" r:id="rId14"/>
    <p:sldId id="272" r:id="rId15"/>
    <p:sldId id="273" r:id="rId16"/>
    <p:sldId id="274" r:id="rId17"/>
    <p:sldId id="261" r:id="rId18"/>
    <p:sldId id="275" r:id="rId19"/>
    <p:sldId id="260" r:id="rId20"/>
    <p:sldId id="278" r:id="rId21"/>
    <p:sldId id="277" r:id="rId22"/>
    <p:sldId id="276" r:id="rId23"/>
    <p:sldId id="266" r:id="rId24"/>
    <p:sldId id="279" r:id="rId25"/>
    <p:sldId id="281" r:id="rId26"/>
    <p:sldId id="258" r:id="rId2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DA8"/>
    <a:srgbClr val="725014"/>
    <a:srgbClr val="DC7C34"/>
    <a:srgbClr val="9A6A24"/>
    <a:srgbClr val="977A27"/>
    <a:srgbClr val="DDA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5302" autoAdjust="0"/>
  </p:normalViewPr>
  <p:slideViewPr>
    <p:cSldViewPr>
      <p:cViewPr varScale="1">
        <p:scale>
          <a:sx n="47" d="100"/>
          <a:sy n="47" d="100"/>
        </p:scale>
        <p:origin x="-20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D696F-146D-431F-A2DD-933919D95BE1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B88D8-D5B7-4DD3-8630-F6ADFCD1F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3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B88D8-D5B7-4DD3-8630-F6ADFCD1F72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88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B88D8-D5B7-4DD3-8630-F6ADFCD1F7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216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B88D8-D5B7-4DD3-8630-F6ADFCD1F72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216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B88D8-D5B7-4DD3-8630-F6ADFCD1F72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764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B88D8-D5B7-4DD3-8630-F6ADFCD1F72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764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B88D8-D5B7-4DD3-8630-F6ADFCD1F72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764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B88D8-D5B7-4DD3-8630-F6ADFCD1F72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764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B88D8-D5B7-4DD3-8630-F6ADFCD1F72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643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B88D8-D5B7-4DD3-8630-F6ADFCD1F72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643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B88D8-D5B7-4DD3-8630-F6ADFCD1F72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842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B88D8-D5B7-4DD3-8630-F6ADFCD1F72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84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A80A8-698C-48A0-8E34-B2D6EC45A2D2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8342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B88D8-D5B7-4DD3-8630-F6ADFCD1F72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842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B88D8-D5B7-4DD3-8630-F6ADFCD1F72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842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B88D8-D5B7-4DD3-8630-F6ADFCD1F72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415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B88D8-D5B7-4DD3-8630-F6ADFCD1F72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415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B88D8-D5B7-4DD3-8630-F6ADFCD1F72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415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B88D8-D5B7-4DD3-8630-F6ADFCD1F72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7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B88D8-D5B7-4DD3-8630-F6ADFCD1F72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24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B88D8-D5B7-4DD3-8630-F6ADFCD1F7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24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B88D8-D5B7-4DD3-8630-F6ADFCD1F7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3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B88D8-D5B7-4DD3-8630-F6ADFCD1F72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3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B88D8-D5B7-4DD3-8630-F6ADFCD1F7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33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B88D8-D5B7-4DD3-8630-F6ADFCD1F72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55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B88D8-D5B7-4DD3-8630-F6ADFCD1F72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5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393A-80D7-4452-B799-244CE4365359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28EB-5540-467E-94FD-84DCA49C7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9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393A-80D7-4452-B799-244CE4365359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28EB-5540-467E-94FD-84DCA49C7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7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393A-80D7-4452-B799-244CE4365359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28EB-5540-467E-94FD-84DCA49C7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12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7 h 1492"/>
              <a:gd name="T2" fmla="*/ 0 w 3625"/>
              <a:gd name="T3" fmla="*/ 0 h 1492"/>
              <a:gd name="T4" fmla="*/ 430947550 w 3625"/>
              <a:gd name="T5" fmla="*/ 7561263 h 1492"/>
              <a:gd name="T6" fmla="*/ 894656340 w 3625"/>
              <a:gd name="T7" fmla="*/ 22682200 h 1492"/>
              <a:gd name="T8" fmla="*/ 1257558872 w 3625"/>
              <a:gd name="T9" fmla="*/ 52924075 h 1492"/>
              <a:gd name="T10" fmla="*/ 1638101705 w 3625"/>
              <a:gd name="T11" fmla="*/ 90725625 h 1492"/>
              <a:gd name="T12" fmla="*/ 2038807377 w 3625"/>
              <a:gd name="T13" fmla="*/ 136088438 h 1492"/>
              <a:gd name="T14" fmla="*/ 2147483647 w 3625"/>
              <a:gd name="T15" fmla="*/ 196572188 h 1492"/>
              <a:gd name="T16" fmla="*/ 2147483647 w 3625"/>
              <a:gd name="T17" fmla="*/ 264617200 h 1492"/>
              <a:gd name="T18" fmla="*/ 2147483647 w 3625"/>
              <a:gd name="T19" fmla="*/ 335181575 h 1492"/>
              <a:gd name="T20" fmla="*/ 2147483647 w 3625"/>
              <a:gd name="T21" fmla="*/ 441028138 h 1492"/>
              <a:gd name="T22" fmla="*/ 2147483647 w 3625"/>
              <a:gd name="T23" fmla="*/ 546874700 h 1492"/>
              <a:gd name="T24" fmla="*/ 2147483647 w 3625"/>
              <a:gd name="T25" fmla="*/ 677922825 h 1492"/>
              <a:gd name="T26" fmla="*/ 2147483647 w 3625"/>
              <a:gd name="T27" fmla="*/ 776208125 h 1492"/>
              <a:gd name="T28" fmla="*/ 2147483647 w 3625"/>
              <a:gd name="T29" fmla="*/ 967740000 h 1492"/>
              <a:gd name="T30" fmla="*/ 2147483647 w 3625"/>
              <a:gd name="T31" fmla="*/ 1118949375 h 1492"/>
              <a:gd name="T32" fmla="*/ 2147483647 w 3625"/>
              <a:gd name="T33" fmla="*/ 1378526263 h 1492"/>
              <a:gd name="T34" fmla="*/ 2147483647 w 3625"/>
              <a:gd name="T35" fmla="*/ 1668343438 h 1492"/>
              <a:gd name="T36" fmla="*/ 2147483647 w 3625"/>
              <a:gd name="T37" fmla="*/ 1980842813 h 1492"/>
              <a:gd name="T38" fmla="*/ 2147483647 w 3625"/>
              <a:gd name="T39" fmla="*/ 2147483647 h 1492"/>
              <a:gd name="T40" fmla="*/ 2147483647 w 3625"/>
              <a:gd name="T41" fmla="*/ 2147483647 h 1492"/>
              <a:gd name="T42" fmla="*/ 2147483647 w 3625"/>
              <a:gd name="T43" fmla="*/ 2147483647 h 1492"/>
              <a:gd name="T44" fmla="*/ 2147483647 w 3625"/>
              <a:gd name="T45" fmla="*/ 2147483647 h 1492"/>
              <a:gd name="T46" fmla="*/ 2147483647 w 3625"/>
              <a:gd name="T47" fmla="*/ 2147483647 h 1492"/>
              <a:gd name="T48" fmla="*/ 2147483647 w 3625"/>
              <a:gd name="T49" fmla="*/ 2147483647 h 1492"/>
              <a:gd name="T50" fmla="*/ 2147483647 w 3625"/>
              <a:gd name="T51" fmla="*/ 2147483647 h 1492"/>
              <a:gd name="T52" fmla="*/ 0 w 3625"/>
              <a:gd name="T53" fmla="*/ 2147483647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7 w 5143"/>
              <a:gd name="T1" fmla="*/ 1020664075 h 1902"/>
              <a:gd name="T2" fmla="*/ 2147483647 w 5143"/>
              <a:gd name="T3" fmla="*/ 839212825 h 1902"/>
              <a:gd name="T4" fmla="*/ 2147483647 w 5143"/>
              <a:gd name="T5" fmla="*/ 657761575 h 1902"/>
              <a:gd name="T6" fmla="*/ 2147483647 w 5143"/>
              <a:gd name="T7" fmla="*/ 498990938 h 1902"/>
              <a:gd name="T8" fmla="*/ 2147483647 w 5143"/>
              <a:gd name="T9" fmla="*/ 385584700 h 1902"/>
              <a:gd name="T10" fmla="*/ 2147483647 w 5143"/>
              <a:gd name="T11" fmla="*/ 279738138 h 1902"/>
              <a:gd name="T12" fmla="*/ 2147483647 w 5143"/>
              <a:gd name="T13" fmla="*/ 189012513 h 1902"/>
              <a:gd name="T14" fmla="*/ 2147483647 w 5143"/>
              <a:gd name="T15" fmla="*/ 120967500 h 1902"/>
              <a:gd name="T16" fmla="*/ 1882557628 w 5143"/>
              <a:gd name="T17" fmla="*/ 75604688 h 1902"/>
              <a:gd name="T18" fmla="*/ 1262599152 w 5143"/>
              <a:gd name="T19" fmla="*/ 37803138 h 1902"/>
              <a:gd name="T20" fmla="*/ 619958475 w 5143"/>
              <a:gd name="T21" fmla="*/ 7561263 h 1902"/>
              <a:gd name="T22" fmla="*/ 0 w 5143"/>
              <a:gd name="T23" fmla="*/ 0 h 1902"/>
              <a:gd name="T24" fmla="*/ 0 w 5143"/>
              <a:gd name="T25" fmla="*/ 693043763 h 1902"/>
              <a:gd name="T26" fmla="*/ 0 w 5143"/>
              <a:gd name="T27" fmla="*/ 869454700 h 1902"/>
              <a:gd name="T28" fmla="*/ 0 w 5143"/>
              <a:gd name="T29" fmla="*/ 693043763 h 1902"/>
              <a:gd name="T30" fmla="*/ 0 w 5143"/>
              <a:gd name="T31" fmla="*/ 861893438 h 1902"/>
              <a:gd name="T32" fmla="*/ 854333815 w 5143"/>
              <a:gd name="T33" fmla="*/ 884575638 h 1902"/>
              <a:gd name="T34" fmla="*/ 1527214781 w 5143"/>
              <a:gd name="T35" fmla="*/ 937498125 h 1902"/>
              <a:gd name="T36" fmla="*/ 2147173256 w 5143"/>
              <a:gd name="T37" fmla="*/ 1005543138 h 1902"/>
              <a:gd name="T38" fmla="*/ 2147483647 w 5143"/>
              <a:gd name="T39" fmla="*/ 1096268763 h 1902"/>
              <a:gd name="T40" fmla="*/ 2147483647 w 5143"/>
              <a:gd name="T41" fmla="*/ 1194554063 h 1902"/>
              <a:gd name="T42" fmla="*/ 2147483647 w 5143"/>
              <a:gd name="T43" fmla="*/ 1360884375 h 1902"/>
              <a:gd name="T44" fmla="*/ 2147483647 w 5143"/>
              <a:gd name="T45" fmla="*/ 1519655013 h 1902"/>
              <a:gd name="T46" fmla="*/ 2147483647 w 5143"/>
              <a:gd name="T47" fmla="*/ 1708665938 h 1902"/>
              <a:gd name="T48" fmla="*/ 2147483647 w 5143"/>
              <a:gd name="T49" fmla="*/ 1882557513 h 1902"/>
              <a:gd name="T50" fmla="*/ 2147483647 w 5143"/>
              <a:gd name="T51" fmla="*/ 2147173125 h 1902"/>
              <a:gd name="T52" fmla="*/ 2147483647 w 5143"/>
              <a:gd name="T53" fmla="*/ 2147483647 h 1902"/>
              <a:gd name="T54" fmla="*/ 2147483647 w 5143"/>
              <a:gd name="T55" fmla="*/ 2147483647 h 1902"/>
              <a:gd name="T56" fmla="*/ 2147483647 w 5143"/>
              <a:gd name="T57" fmla="*/ 2147483647 h 1902"/>
              <a:gd name="T58" fmla="*/ 2147483647 w 5143"/>
              <a:gd name="T59" fmla="*/ 2147483647 h 1902"/>
              <a:gd name="T60" fmla="*/ 2147483647 w 5143"/>
              <a:gd name="T61" fmla="*/ 2147483647 h 1902"/>
              <a:gd name="T62" fmla="*/ 2147483647 w 5143"/>
              <a:gd name="T63" fmla="*/ 2147483647 h 1902"/>
              <a:gd name="T64" fmla="*/ 2147483647 w 5143"/>
              <a:gd name="T65" fmla="*/ 2147483647 h 1902"/>
              <a:gd name="T66" fmla="*/ 2147483647 w 5143"/>
              <a:gd name="T67" fmla="*/ 2147483647 h 1902"/>
              <a:gd name="T68" fmla="*/ 2147483647 w 5143"/>
              <a:gd name="T69" fmla="*/ 2147483647 h 1902"/>
              <a:gd name="T70" fmla="*/ 2147483647 w 5143"/>
              <a:gd name="T71" fmla="*/ 2147483647 h 1902"/>
              <a:gd name="T72" fmla="*/ 2147483647 w 5143"/>
              <a:gd name="T73" fmla="*/ 2147483647 h 1902"/>
              <a:gd name="T74" fmla="*/ 2147483647 w 5143"/>
              <a:gd name="T75" fmla="*/ 2147483647 h 1902"/>
              <a:gd name="T76" fmla="*/ 2147483647 w 5143"/>
              <a:gd name="T77" fmla="*/ 2147483647 h 1902"/>
              <a:gd name="T78" fmla="*/ 2147483647 w 5143"/>
              <a:gd name="T79" fmla="*/ 2147483647 h 1902"/>
              <a:gd name="T80" fmla="*/ 2147483647 w 5143"/>
              <a:gd name="T81" fmla="*/ 2147483647 h 1902"/>
              <a:gd name="T82" fmla="*/ 2147483647 w 5143"/>
              <a:gd name="T83" fmla="*/ 2147483647 h 1902"/>
              <a:gd name="T84" fmla="*/ 2147483647 w 5143"/>
              <a:gd name="T85" fmla="*/ 2018645950 h 1902"/>
              <a:gd name="T86" fmla="*/ 2147483647 w 5143"/>
              <a:gd name="T87" fmla="*/ 1769149688 h 1902"/>
              <a:gd name="T88" fmla="*/ 2147483647 w 5143"/>
              <a:gd name="T89" fmla="*/ 1481851875 h 1902"/>
              <a:gd name="T90" fmla="*/ 2147483647 w 5143"/>
              <a:gd name="T91" fmla="*/ 1232357200 h 1902"/>
              <a:gd name="T92" fmla="*/ 2147483647 w 5143"/>
              <a:gd name="T93" fmla="*/ 1020664075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854333878 h 2325"/>
              <a:gd name="T4" fmla="*/ 1406247188 w 5760"/>
              <a:gd name="T5" fmla="*/ 899696697 h 2325"/>
              <a:gd name="T6" fmla="*/ 2033766888 w 5760"/>
              <a:gd name="T7" fmla="*/ 945059516 h 2325"/>
              <a:gd name="T8" fmla="*/ 2147483647 w 5760"/>
              <a:gd name="T9" fmla="*/ 1005543274 h 2325"/>
              <a:gd name="T10" fmla="*/ 2147483647 w 5760"/>
              <a:gd name="T11" fmla="*/ 1073586708 h 2325"/>
              <a:gd name="T12" fmla="*/ 2147483647 w 5760"/>
              <a:gd name="T13" fmla="*/ 1171873609 h 2325"/>
              <a:gd name="T14" fmla="*/ 2147483647 w 5760"/>
              <a:gd name="T15" fmla="*/ 1285279862 h 2325"/>
              <a:gd name="T16" fmla="*/ 2147483647 w 5760"/>
              <a:gd name="T17" fmla="*/ 1436489257 h 2325"/>
              <a:gd name="T18" fmla="*/ 2147483647 w 5760"/>
              <a:gd name="T19" fmla="*/ 1587698653 h 2325"/>
              <a:gd name="T20" fmla="*/ 2147483647 w 5760"/>
              <a:gd name="T21" fmla="*/ 1731348372 h 2325"/>
              <a:gd name="T22" fmla="*/ 2147483647 w 5760"/>
              <a:gd name="T23" fmla="*/ 1912799647 h 2325"/>
              <a:gd name="T24" fmla="*/ 2147483647 w 5760"/>
              <a:gd name="T25" fmla="*/ 2109371861 h 2325"/>
              <a:gd name="T26" fmla="*/ 2147483647 w 5760"/>
              <a:gd name="T27" fmla="*/ 2147483647 h 2325"/>
              <a:gd name="T28" fmla="*/ 2147483647 w 5760"/>
              <a:gd name="T29" fmla="*/ 2147483647 h 2325"/>
              <a:gd name="T30" fmla="*/ 2147483647 w 5760"/>
              <a:gd name="T31" fmla="*/ 2147483647 h 2325"/>
              <a:gd name="T32" fmla="*/ 2147483647 w 5760"/>
              <a:gd name="T33" fmla="*/ 2147483647 h 2325"/>
              <a:gd name="T34" fmla="*/ 2147483647 w 5760"/>
              <a:gd name="T35" fmla="*/ 2147483647 h 2325"/>
              <a:gd name="T36" fmla="*/ 2147483647 w 5760"/>
              <a:gd name="T37" fmla="*/ 2147483647 h 2325"/>
              <a:gd name="T38" fmla="*/ 2147483647 w 5760"/>
              <a:gd name="T39" fmla="*/ 2147483647 h 2325"/>
              <a:gd name="T40" fmla="*/ 2147483647 w 5760"/>
              <a:gd name="T41" fmla="*/ 2147483647 h 2325"/>
              <a:gd name="T42" fmla="*/ 2147483647 w 5760"/>
              <a:gd name="T43" fmla="*/ 2147483647 h 2325"/>
              <a:gd name="T44" fmla="*/ 2147483647 w 5760"/>
              <a:gd name="T45" fmla="*/ 2147483647 h 2325"/>
              <a:gd name="T46" fmla="*/ 2147483647 w 5760"/>
              <a:gd name="T47" fmla="*/ 2147483647 h 2325"/>
              <a:gd name="T48" fmla="*/ 2147483647 w 5760"/>
              <a:gd name="T49" fmla="*/ 2147483647 h 2325"/>
              <a:gd name="T50" fmla="*/ 2147483647 w 5760"/>
              <a:gd name="T51" fmla="*/ 2147483647 h 2325"/>
              <a:gd name="T52" fmla="*/ 2147483647 w 5760"/>
              <a:gd name="T53" fmla="*/ 2147483647 h 2325"/>
              <a:gd name="T54" fmla="*/ 2147483647 w 5760"/>
              <a:gd name="T55" fmla="*/ 2147483647 h 2325"/>
              <a:gd name="T56" fmla="*/ 2147483647 w 5760"/>
              <a:gd name="T57" fmla="*/ 2147483647 h 2325"/>
              <a:gd name="T58" fmla="*/ 2147483647 w 5760"/>
              <a:gd name="T59" fmla="*/ 2147483647 h 2325"/>
              <a:gd name="T60" fmla="*/ 2147483647 w 5760"/>
              <a:gd name="T61" fmla="*/ 2109371861 h 2325"/>
              <a:gd name="T62" fmla="*/ 2147483647 w 5760"/>
              <a:gd name="T63" fmla="*/ 1943041526 h 2325"/>
              <a:gd name="T64" fmla="*/ 2147483647 w 5760"/>
              <a:gd name="T65" fmla="*/ 1791832130 h 2325"/>
              <a:gd name="T66" fmla="*/ 2147483647 w 5760"/>
              <a:gd name="T67" fmla="*/ 1640622735 h 2325"/>
              <a:gd name="T68" fmla="*/ 2147483647 w 5760"/>
              <a:gd name="T69" fmla="*/ 1512093955 h 2325"/>
              <a:gd name="T70" fmla="*/ 2147483647 w 5760"/>
              <a:gd name="T71" fmla="*/ 1391126438 h 2325"/>
              <a:gd name="T72" fmla="*/ 2147483647 w 5760"/>
              <a:gd name="T73" fmla="*/ 1217236427 h 2325"/>
              <a:gd name="T74" fmla="*/ 2147483647 w 5760"/>
              <a:gd name="T75" fmla="*/ 1066027032 h 2325"/>
              <a:gd name="T76" fmla="*/ 2147483647 w 5760"/>
              <a:gd name="T77" fmla="*/ 945059516 h 2325"/>
              <a:gd name="T78" fmla="*/ 2147483647 w 5760"/>
              <a:gd name="T79" fmla="*/ 786288857 h 2325"/>
              <a:gd name="T80" fmla="*/ 2147483647 w 5760"/>
              <a:gd name="T81" fmla="*/ 657761664 h 2325"/>
              <a:gd name="T82" fmla="*/ 2147483647 w 5760"/>
              <a:gd name="T83" fmla="*/ 536794148 h 2325"/>
              <a:gd name="T84" fmla="*/ 2147483647 w 5760"/>
              <a:gd name="T85" fmla="*/ 430947571 h 2325"/>
              <a:gd name="T86" fmla="*/ 2147483647 w 5760"/>
              <a:gd name="T87" fmla="*/ 347781610 h 2325"/>
              <a:gd name="T88" fmla="*/ 2147483647 w 5760"/>
              <a:gd name="T89" fmla="*/ 272176912 h 2325"/>
              <a:gd name="T90" fmla="*/ 2147483647 w 5760"/>
              <a:gd name="T91" fmla="*/ 204133478 h 2325"/>
              <a:gd name="T92" fmla="*/ 2147483647 w 5760"/>
              <a:gd name="T93" fmla="*/ 151209395 h 2325"/>
              <a:gd name="T94" fmla="*/ 2147483647 w 5760"/>
              <a:gd name="T95" fmla="*/ 90725637 h 2325"/>
              <a:gd name="T96" fmla="*/ 2086689375 w 5760"/>
              <a:gd name="T97" fmla="*/ 52924082 h 2325"/>
              <a:gd name="T98" fmla="*/ 1406247188 w 5760"/>
              <a:gd name="T99" fmla="*/ 30241879 h 2325"/>
              <a:gd name="T100" fmla="*/ 710684063 w 5760"/>
              <a:gd name="T101" fmla="*/ 7561264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884575815 h 1573"/>
              <a:gd name="T4" fmla="*/ 710684063 w 5760"/>
              <a:gd name="T5" fmla="*/ 899696755 h 1573"/>
              <a:gd name="T6" fmla="*/ 1580138763 w 5760"/>
              <a:gd name="T7" fmla="*/ 914817696 h 1573"/>
              <a:gd name="T8" fmla="*/ 2147483647 w 5760"/>
              <a:gd name="T9" fmla="*/ 945059577 h 1573"/>
              <a:gd name="T10" fmla="*/ 2147483647 w 5760"/>
              <a:gd name="T11" fmla="*/ 990422398 h 1573"/>
              <a:gd name="T12" fmla="*/ 2147483647 w 5760"/>
              <a:gd name="T13" fmla="*/ 1035785220 h 1573"/>
              <a:gd name="T14" fmla="*/ 2147483647 w 5760"/>
              <a:gd name="T15" fmla="*/ 1096268982 h 1573"/>
              <a:gd name="T16" fmla="*/ 2147483647 w 5760"/>
              <a:gd name="T17" fmla="*/ 1164312421 h 1573"/>
              <a:gd name="T18" fmla="*/ 2147483647 w 5760"/>
              <a:gd name="T19" fmla="*/ 1270159004 h 1573"/>
              <a:gd name="T20" fmla="*/ 2147483647 w 5760"/>
              <a:gd name="T21" fmla="*/ 1383566852 h 1573"/>
              <a:gd name="T22" fmla="*/ 2147483647 w 5760"/>
              <a:gd name="T23" fmla="*/ 1504534376 h 1573"/>
              <a:gd name="T24" fmla="*/ 2147483647 w 5760"/>
              <a:gd name="T25" fmla="*/ 1633061577 h 1573"/>
              <a:gd name="T26" fmla="*/ 2147483647 w 5760"/>
              <a:gd name="T27" fmla="*/ 1784270982 h 1573"/>
              <a:gd name="T28" fmla="*/ 2147483647 w 5760"/>
              <a:gd name="T29" fmla="*/ 1890117566 h 1573"/>
              <a:gd name="T30" fmla="*/ 2147483647 w 5760"/>
              <a:gd name="T31" fmla="*/ 2041326971 h 1573"/>
              <a:gd name="T32" fmla="*/ 2147483647 w 5760"/>
              <a:gd name="T33" fmla="*/ 2147483647 h 1573"/>
              <a:gd name="T34" fmla="*/ 2147483647 w 5760"/>
              <a:gd name="T35" fmla="*/ 2147483647 h 1573"/>
              <a:gd name="T36" fmla="*/ 2147483647 w 5760"/>
              <a:gd name="T37" fmla="*/ 2147483647 h 1573"/>
              <a:gd name="T38" fmla="*/ 2147483647 w 5760"/>
              <a:gd name="T39" fmla="*/ 2147483647 h 1573"/>
              <a:gd name="T40" fmla="*/ 2147483647 w 5760"/>
              <a:gd name="T41" fmla="*/ 2147483647 h 1573"/>
              <a:gd name="T42" fmla="*/ 2147483647 w 5760"/>
              <a:gd name="T43" fmla="*/ 2147483647 h 1573"/>
              <a:gd name="T44" fmla="*/ 2147483647 w 5760"/>
              <a:gd name="T45" fmla="*/ 2147483647 h 1573"/>
              <a:gd name="T46" fmla="*/ 2147483647 w 5760"/>
              <a:gd name="T47" fmla="*/ 2147483647 h 1573"/>
              <a:gd name="T48" fmla="*/ 2147483647 w 5760"/>
              <a:gd name="T49" fmla="*/ 2147483647 h 1573"/>
              <a:gd name="T50" fmla="*/ 2147483647 w 5760"/>
              <a:gd name="T51" fmla="*/ 2147483647 h 1573"/>
              <a:gd name="T52" fmla="*/ 2147483647 w 5760"/>
              <a:gd name="T53" fmla="*/ 1595260019 h 1573"/>
              <a:gd name="T54" fmla="*/ 2147483647 w 5760"/>
              <a:gd name="T55" fmla="*/ 1436489350 h 1573"/>
              <a:gd name="T56" fmla="*/ 2147483647 w 5760"/>
              <a:gd name="T57" fmla="*/ 1262599328 h 1573"/>
              <a:gd name="T58" fmla="*/ 2147483647 w 5760"/>
              <a:gd name="T59" fmla="*/ 1118949599 h 1573"/>
              <a:gd name="T60" fmla="*/ 2147483647 w 5760"/>
              <a:gd name="T61" fmla="*/ 997982075 h 1573"/>
              <a:gd name="T62" fmla="*/ 2147483647 w 5760"/>
              <a:gd name="T63" fmla="*/ 877014551 h 1573"/>
              <a:gd name="T64" fmla="*/ 2147483647 w 5760"/>
              <a:gd name="T65" fmla="*/ 740926086 h 1573"/>
              <a:gd name="T66" fmla="*/ 2147483647 w 5760"/>
              <a:gd name="T67" fmla="*/ 635079502 h 1573"/>
              <a:gd name="T68" fmla="*/ 2147483647 w 5760"/>
              <a:gd name="T69" fmla="*/ 536794182 h 1573"/>
              <a:gd name="T70" fmla="*/ 2147483647 w 5760"/>
              <a:gd name="T71" fmla="*/ 461189480 h 1573"/>
              <a:gd name="T72" fmla="*/ 2147483647 w 5760"/>
              <a:gd name="T73" fmla="*/ 385584777 h 1573"/>
              <a:gd name="T74" fmla="*/ 2147483647 w 5760"/>
              <a:gd name="T75" fmla="*/ 325101015 h 1573"/>
              <a:gd name="T76" fmla="*/ 2147483647 w 5760"/>
              <a:gd name="T77" fmla="*/ 264617253 h 1573"/>
              <a:gd name="T78" fmla="*/ 2147483647 w 5760"/>
              <a:gd name="T79" fmla="*/ 219254431 h 1573"/>
              <a:gd name="T80" fmla="*/ 2147483647 w 5760"/>
              <a:gd name="T81" fmla="*/ 166330346 h 1573"/>
              <a:gd name="T82" fmla="*/ 2147483647 w 5760"/>
              <a:gd name="T83" fmla="*/ 120967524 h 1573"/>
              <a:gd name="T84" fmla="*/ 2147483647 w 5760"/>
              <a:gd name="T85" fmla="*/ 98286907 h 1573"/>
              <a:gd name="T86" fmla="*/ 2147483647 w 5760"/>
              <a:gd name="T87" fmla="*/ 68045026 h 1573"/>
              <a:gd name="T88" fmla="*/ 2147483647 w 5760"/>
              <a:gd name="T89" fmla="*/ 37803145 h 1573"/>
              <a:gd name="T90" fmla="*/ 1799391563 w 5760"/>
              <a:gd name="T91" fmla="*/ 30241881 h 1573"/>
              <a:gd name="T92" fmla="*/ 1285279688 w 5760"/>
              <a:gd name="T93" fmla="*/ 15120941 h 1573"/>
              <a:gd name="T94" fmla="*/ 612398763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854333763 h 970"/>
              <a:gd name="T4" fmla="*/ 801409688 w 5760"/>
              <a:gd name="T5" fmla="*/ 861893438 h 970"/>
              <a:gd name="T6" fmla="*/ 1489413138 w 5760"/>
              <a:gd name="T7" fmla="*/ 877014375 h 970"/>
              <a:gd name="T8" fmla="*/ 2132052188 w 5760"/>
              <a:gd name="T9" fmla="*/ 892135313 h 970"/>
              <a:gd name="T10" fmla="*/ 2147483647 w 5760"/>
              <a:gd name="T11" fmla="*/ 907256250 h 970"/>
              <a:gd name="T12" fmla="*/ 2147483647 w 5760"/>
              <a:gd name="T13" fmla="*/ 922377188 h 970"/>
              <a:gd name="T14" fmla="*/ 2147483647 w 5760"/>
              <a:gd name="T15" fmla="*/ 960180325 h 970"/>
              <a:gd name="T16" fmla="*/ 2147483647 w 5760"/>
              <a:gd name="T17" fmla="*/ 1005543138 h 970"/>
              <a:gd name="T18" fmla="*/ 2147483647 w 5760"/>
              <a:gd name="T19" fmla="*/ 1058465625 h 970"/>
              <a:gd name="T20" fmla="*/ 2147483647 w 5760"/>
              <a:gd name="T21" fmla="*/ 1141631575 h 970"/>
              <a:gd name="T22" fmla="*/ 2147483647 w 5760"/>
              <a:gd name="T23" fmla="*/ 1202115325 h 970"/>
              <a:gd name="T24" fmla="*/ 2147483647 w 5760"/>
              <a:gd name="T25" fmla="*/ 1277720013 h 970"/>
              <a:gd name="T26" fmla="*/ 2147483647 w 5760"/>
              <a:gd name="T27" fmla="*/ 1368445638 h 970"/>
              <a:gd name="T28" fmla="*/ 2147483647 w 5760"/>
              <a:gd name="T29" fmla="*/ 1474292200 h 970"/>
              <a:gd name="T30" fmla="*/ 2147483647 w 5760"/>
              <a:gd name="T31" fmla="*/ 1557456563 h 970"/>
              <a:gd name="T32" fmla="*/ 2147483647 w 5760"/>
              <a:gd name="T33" fmla="*/ 1685985325 h 970"/>
              <a:gd name="T34" fmla="*/ 2147483647 w 5760"/>
              <a:gd name="T35" fmla="*/ 1829633438 h 970"/>
              <a:gd name="T36" fmla="*/ 2147483647 w 5760"/>
              <a:gd name="T37" fmla="*/ 1980842813 h 970"/>
              <a:gd name="T38" fmla="*/ 2147483647 w 5760"/>
              <a:gd name="T39" fmla="*/ 2132052188 h 970"/>
              <a:gd name="T40" fmla="*/ 2147483647 w 5760"/>
              <a:gd name="T41" fmla="*/ 2147483647 h 970"/>
              <a:gd name="T42" fmla="*/ 2147483647 w 5760"/>
              <a:gd name="T43" fmla="*/ 2147483647 h 970"/>
              <a:gd name="T44" fmla="*/ 2147483647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1897679578 h 1060"/>
              <a:gd name="T2" fmla="*/ 0 w 5760"/>
              <a:gd name="T3" fmla="*/ 2147483647 h 1060"/>
              <a:gd name="T4" fmla="*/ 2147483647 w 5760"/>
              <a:gd name="T5" fmla="*/ 2147483647 h 1060"/>
              <a:gd name="T6" fmla="*/ 2147483647 w 5760"/>
              <a:gd name="T7" fmla="*/ 0 h 1060"/>
              <a:gd name="T8" fmla="*/ 2147483647 w 5760"/>
              <a:gd name="T9" fmla="*/ 0 h 1060"/>
              <a:gd name="T10" fmla="*/ 2147483647 w 5760"/>
              <a:gd name="T11" fmla="*/ 211693251 h 1060"/>
              <a:gd name="T12" fmla="*/ 2147483647 w 5760"/>
              <a:gd name="T13" fmla="*/ 400705876 h 1060"/>
              <a:gd name="T14" fmla="*/ 2147483647 w 5760"/>
              <a:gd name="T15" fmla="*/ 559475020 h 1060"/>
              <a:gd name="T16" fmla="*/ 2147483647 w 5760"/>
              <a:gd name="T17" fmla="*/ 672882912 h 1060"/>
              <a:gd name="T18" fmla="*/ 2147483647 w 5760"/>
              <a:gd name="T19" fmla="*/ 816531110 h 1060"/>
              <a:gd name="T20" fmla="*/ 2147483647 w 5760"/>
              <a:gd name="T21" fmla="*/ 922377736 h 1060"/>
              <a:gd name="T22" fmla="*/ 2147483647 w 5760"/>
              <a:gd name="T23" fmla="*/ 1043345308 h 1060"/>
              <a:gd name="T24" fmla="*/ 2147483647 w 5760"/>
              <a:gd name="T25" fmla="*/ 1179433826 h 1060"/>
              <a:gd name="T26" fmla="*/ 2147483647 w 5760"/>
              <a:gd name="T27" fmla="*/ 1270159505 h 1060"/>
              <a:gd name="T28" fmla="*/ 2147483647 w 5760"/>
              <a:gd name="T29" fmla="*/ 1368446451 h 1060"/>
              <a:gd name="T30" fmla="*/ 2147483647 w 5760"/>
              <a:gd name="T31" fmla="*/ 1459172130 h 1060"/>
              <a:gd name="T32" fmla="*/ 2147483647 w 5760"/>
              <a:gd name="T33" fmla="*/ 1527217183 h 1060"/>
              <a:gd name="T34" fmla="*/ 2147483647 w 5760"/>
              <a:gd name="T35" fmla="*/ 1595260648 h 1060"/>
              <a:gd name="T36" fmla="*/ 2147483647 w 5760"/>
              <a:gd name="T37" fmla="*/ 1648184754 h 1060"/>
              <a:gd name="T38" fmla="*/ 2147483647 w 5760"/>
              <a:gd name="T39" fmla="*/ 1701107273 h 1060"/>
              <a:gd name="T40" fmla="*/ 2147483647 w 5760"/>
              <a:gd name="T41" fmla="*/ 1746470113 h 1060"/>
              <a:gd name="T42" fmla="*/ 2147483647 w 5760"/>
              <a:gd name="T43" fmla="*/ 1784273273 h 1060"/>
              <a:gd name="T44" fmla="*/ 2147483647 w 5760"/>
              <a:gd name="T45" fmla="*/ 1814515166 h 1060"/>
              <a:gd name="T46" fmla="*/ 2147483647 w 5760"/>
              <a:gd name="T47" fmla="*/ 1844757059 h 1060"/>
              <a:gd name="T48" fmla="*/ 2147483647 w 5760"/>
              <a:gd name="T49" fmla="*/ 1859878005 h 1060"/>
              <a:gd name="T50" fmla="*/ 1345763438 w 5760"/>
              <a:gd name="T51" fmla="*/ 1882558631 h 1060"/>
              <a:gd name="T52" fmla="*/ 506552200 w 5760"/>
              <a:gd name="T53" fmla="*/ 1897679578 h 1060"/>
              <a:gd name="T54" fmla="*/ 0 w 5760"/>
              <a:gd name="T55" fmla="*/ 1897679578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922377619 h 673"/>
              <a:gd name="T2" fmla="*/ 0 w 5284"/>
              <a:gd name="T3" fmla="*/ 1693545793 h 673"/>
              <a:gd name="T4" fmla="*/ 763608138 w 5284"/>
              <a:gd name="T5" fmla="*/ 1693545793 h 673"/>
              <a:gd name="T6" fmla="*/ 1822073763 w 5284"/>
              <a:gd name="T7" fmla="*/ 1670865169 h 673"/>
              <a:gd name="T8" fmla="*/ 2147483647 w 5284"/>
              <a:gd name="T9" fmla="*/ 1648182959 h 673"/>
              <a:gd name="T10" fmla="*/ 2147483647 w 5284"/>
              <a:gd name="T11" fmla="*/ 1617941070 h 673"/>
              <a:gd name="T12" fmla="*/ 2147483647 w 5284"/>
              <a:gd name="T13" fmla="*/ 1587699181 h 673"/>
              <a:gd name="T14" fmla="*/ 2147483647 w 5284"/>
              <a:gd name="T15" fmla="*/ 1549897613 h 673"/>
              <a:gd name="T16" fmla="*/ 2147483647 w 5284"/>
              <a:gd name="T17" fmla="*/ 1527215402 h 673"/>
              <a:gd name="T18" fmla="*/ 2147483647 w 5284"/>
              <a:gd name="T19" fmla="*/ 1481852568 h 673"/>
              <a:gd name="T20" fmla="*/ 2147483647 w 5284"/>
              <a:gd name="T21" fmla="*/ 1436489735 h 673"/>
              <a:gd name="T22" fmla="*/ 2147483647 w 5284"/>
              <a:gd name="T23" fmla="*/ 1376005956 h 673"/>
              <a:gd name="T24" fmla="*/ 2147483647 w 5284"/>
              <a:gd name="T25" fmla="*/ 1330643123 h 673"/>
              <a:gd name="T26" fmla="*/ 2147483647 w 5284"/>
              <a:gd name="T27" fmla="*/ 1255038400 h 673"/>
              <a:gd name="T28" fmla="*/ 2147483647 w 5284"/>
              <a:gd name="T29" fmla="*/ 1194554622 h 673"/>
              <a:gd name="T30" fmla="*/ 2147483647 w 5284"/>
              <a:gd name="T31" fmla="*/ 1126511165 h 673"/>
              <a:gd name="T32" fmla="*/ 2147483647 w 5284"/>
              <a:gd name="T33" fmla="*/ 1058466120 h 673"/>
              <a:gd name="T34" fmla="*/ 2147483647 w 5284"/>
              <a:gd name="T35" fmla="*/ 967740453 h 673"/>
              <a:gd name="T36" fmla="*/ 2147483647 w 5284"/>
              <a:gd name="T37" fmla="*/ 884576051 h 673"/>
              <a:gd name="T38" fmla="*/ 2147483647 w 5284"/>
              <a:gd name="T39" fmla="*/ 801410063 h 673"/>
              <a:gd name="T40" fmla="*/ 2147483647 w 5284"/>
              <a:gd name="T41" fmla="*/ 703124717 h 673"/>
              <a:gd name="T42" fmla="*/ 2147483647 w 5284"/>
              <a:gd name="T43" fmla="*/ 597278105 h 673"/>
              <a:gd name="T44" fmla="*/ 2147483647 w 5284"/>
              <a:gd name="T45" fmla="*/ 483870226 h 673"/>
              <a:gd name="T46" fmla="*/ 2147483647 w 5284"/>
              <a:gd name="T47" fmla="*/ 370463936 h 673"/>
              <a:gd name="T48" fmla="*/ 2147483647 w 5284"/>
              <a:gd name="T49" fmla="*/ 226814169 h 673"/>
              <a:gd name="T50" fmla="*/ 2147483647 w 5284"/>
              <a:gd name="T51" fmla="*/ 105846612 h 673"/>
              <a:gd name="T52" fmla="*/ 2147483647 w 5284"/>
              <a:gd name="T53" fmla="*/ 0 h 673"/>
              <a:gd name="T54" fmla="*/ 2147483647 w 5284"/>
              <a:gd name="T55" fmla="*/ 0 h 673"/>
              <a:gd name="T56" fmla="*/ 2147483647 w 5284"/>
              <a:gd name="T57" fmla="*/ 143649767 h 673"/>
              <a:gd name="T58" fmla="*/ 2147483647 w 5284"/>
              <a:gd name="T59" fmla="*/ 272177002 h 673"/>
              <a:gd name="T60" fmla="*/ 2147483647 w 5284"/>
              <a:gd name="T61" fmla="*/ 378023614 h 673"/>
              <a:gd name="T62" fmla="*/ 2147483647 w 5284"/>
              <a:gd name="T63" fmla="*/ 461189603 h 673"/>
              <a:gd name="T64" fmla="*/ 2147483647 w 5284"/>
              <a:gd name="T65" fmla="*/ 536794326 h 673"/>
              <a:gd name="T66" fmla="*/ 2147483647 w 5284"/>
              <a:gd name="T67" fmla="*/ 612399049 h 673"/>
              <a:gd name="T68" fmla="*/ 2147483647 w 5284"/>
              <a:gd name="T69" fmla="*/ 688003772 h 673"/>
              <a:gd name="T70" fmla="*/ 2147483647 w 5284"/>
              <a:gd name="T71" fmla="*/ 748487550 h 673"/>
              <a:gd name="T72" fmla="*/ 2147483647 w 5284"/>
              <a:gd name="T73" fmla="*/ 786289118 h 673"/>
              <a:gd name="T74" fmla="*/ 2147483647 w 5284"/>
              <a:gd name="T75" fmla="*/ 831651952 h 673"/>
              <a:gd name="T76" fmla="*/ 2147483647 w 5284"/>
              <a:gd name="T77" fmla="*/ 861893841 h 673"/>
              <a:gd name="T78" fmla="*/ 1754028750 w 5284"/>
              <a:gd name="T79" fmla="*/ 892135730 h 673"/>
              <a:gd name="T80" fmla="*/ 1262599075 w 5284"/>
              <a:gd name="T81" fmla="*/ 907256675 h 673"/>
              <a:gd name="T82" fmla="*/ 703124388 w 5284"/>
              <a:gd name="T83" fmla="*/ 922377619 h 673"/>
              <a:gd name="T84" fmla="*/ 249496263 w 5284"/>
              <a:gd name="T85" fmla="*/ 929938885 h 673"/>
              <a:gd name="T86" fmla="*/ 0 w 5284"/>
              <a:gd name="T87" fmla="*/ 922377619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718246907 h 286"/>
              <a:gd name="T4" fmla="*/ 483870000 w 2884"/>
              <a:gd name="T5" fmla="*/ 718246907 h 286"/>
              <a:gd name="T6" fmla="*/ 967740000 w 2884"/>
              <a:gd name="T7" fmla="*/ 710687215 h 286"/>
              <a:gd name="T8" fmla="*/ 1459171263 w 2884"/>
              <a:gd name="T9" fmla="*/ 695566244 h 286"/>
              <a:gd name="T10" fmla="*/ 1988404075 w 2884"/>
              <a:gd name="T11" fmla="*/ 672883995 h 286"/>
              <a:gd name="T12" fmla="*/ 2147483647 w 2884"/>
              <a:gd name="T13" fmla="*/ 650203332 h 286"/>
              <a:gd name="T14" fmla="*/ 2147483647 w 2884"/>
              <a:gd name="T15" fmla="*/ 619961390 h 286"/>
              <a:gd name="T16" fmla="*/ 2147483647 w 2884"/>
              <a:gd name="T17" fmla="*/ 589719449 h 286"/>
              <a:gd name="T18" fmla="*/ 2147483647 w 2884"/>
              <a:gd name="T19" fmla="*/ 559477507 h 286"/>
              <a:gd name="T20" fmla="*/ 2147483647 w 2884"/>
              <a:gd name="T21" fmla="*/ 506553316 h 286"/>
              <a:gd name="T22" fmla="*/ 2147483647 w 2884"/>
              <a:gd name="T23" fmla="*/ 400706520 h 286"/>
              <a:gd name="T24" fmla="*/ 2147483647 w 2884"/>
              <a:gd name="T25" fmla="*/ 294859724 h 286"/>
              <a:gd name="T26" fmla="*/ 2147483647 w 2884"/>
              <a:gd name="T27" fmla="*/ 151209708 h 286"/>
              <a:gd name="T28" fmla="*/ 2147483647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1B6BD-81C6-4066-9F2F-2249746629C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94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DF2AE-3182-4E7A-AA80-C8B2800FF59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88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2C0E-290D-432F-8BBF-B500FF10D0C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212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70CD9-C8BB-421A-894F-953910BA38A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605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AD542-3DCE-4D6E-A847-871671076D8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281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C96B7-73E3-4CF1-B225-37FAFC57ECB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912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69A61-14C5-42B8-827B-1965A62284D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9640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2BEAC-832C-4DA5-A6AC-839153711C2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985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393A-80D7-4452-B799-244CE4365359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28EB-5540-467E-94FD-84DCA49C7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048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64FF0-E978-4012-8FDA-5E2C5CD51F6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1569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18B11-05C3-4AD8-B9DA-4F33501AD90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904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9D0AE-6828-437A-BE40-2796BD99DE1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593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393A-80D7-4452-B799-244CE4365359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28EB-5540-467E-94FD-84DCA49C7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64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393A-80D7-4452-B799-244CE4365359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28EB-5540-467E-94FD-84DCA49C7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393A-80D7-4452-B799-244CE4365359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28EB-5540-467E-94FD-84DCA49C7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7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393A-80D7-4452-B799-244CE4365359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28EB-5540-467E-94FD-84DCA49C7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70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393A-80D7-4452-B799-244CE4365359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28EB-5540-467E-94FD-84DCA49C7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5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393A-80D7-4452-B799-244CE4365359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28EB-5540-467E-94FD-84DCA49C7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0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C393A-80D7-4452-B799-244CE4365359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28EB-5540-467E-94FD-84DCA49C7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C393A-80D7-4452-B799-244CE4365359}" type="datetimeFigureOut">
              <a:rPr lang="en-US" smtClean="0"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628EB-5540-467E-94FD-84DCA49C7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4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flip="none" rotWithShape="1">
          <a:gsLst>
            <a:gs pos="36000">
              <a:srgbClr val="BEB1A4"/>
            </a:gs>
            <a:gs pos="0">
              <a:srgbClr val="897561"/>
            </a:gs>
            <a:gs pos="100000">
              <a:srgbClr val="DAD3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27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7 h 1492"/>
              <a:gd name="T2" fmla="*/ 0 w 3625"/>
              <a:gd name="T3" fmla="*/ 0 h 1492"/>
              <a:gd name="T4" fmla="*/ 430947550 w 3625"/>
              <a:gd name="T5" fmla="*/ 7561263 h 1492"/>
              <a:gd name="T6" fmla="*/ 894656340 w 3625"/>
              <a:gd name="T7" fmla="*/ 22682200 h 1492"/>
              <a:gd name="T8" fmla="*/ 1257558872 w 3625"/>
              <a:gd name="T9" fmla="*/ 52924075 h 1492"/>
              <a:gd name="T10" fmla="*/ 1638101705 w 3625"/>
              <a:gd name="T11" fmla="*/ 90725625 h 1492"/>
              <a:gd name="T12" fmla="*/ 2038807377 w 3625"/>
              <a:gd name="T13" fmla="*/ 136088438 h 1492"/>
              <a:gd name="T14" fmla="*/ 2147483647 w 3625"/>
              <a:gd name="T15" fmla="*/ 196572188 h 1492"/>
              <a:gd name="T16" fmla="*/ 2147483647 w 3625"/>
              <a:gd name="T17" fmla="*/ 264617200 h 1492"/>
              <a:gd name="T18" fmla="*/ 2147483647 w 3625"/>
              <a:gd name="T19" fmla="*/ 335181575 h 1492"/>
              <a:gd name="T20" fmla="*/ 2147483647 w 3625"/>
              <a:gd name="T21" fmla="*/ 441028138 h 1492"/>
              <a:gd name="T22" fmla="*/ 2147483647 w 3625"/>
              <a:gd name="T23" fmla="*/ 546874700 h 1492"/>
              <a:gd name="T24" fmla="*/ 2147483647 w 3625"/>
              <a:gd name="T25" fmla="*/ 677922825 h 1492"/>
              <a:gd name="T26" fmla="*/ 2147483647 w 3625"/>
              <a:gd name="T27" fmla="*/ 776208125 h 1492"/>
              <a:gd name="T28" fmla="*/ 2147483647 w 3625"/>
              <a:gd name="T29" fmla="*/ 967740000 h 1492"/>
              <a:gd name="T30" fmla="*/ 2147483647 w 3625"/>
              <a:gd name="T31" fmla="*/ 1118949375 h 1492"/>
              <a:gd name="T32" fmla="*/ 2147483647 w 3625"/>
              <a:gd name="T33" fmla="*/ 1378526263 h 1492"/>
              <a:gd name="T34" fmla="*/ 2147483647 w 3625"/>
              <a:gd name="T35" fmla="*/ 1668343438 h 1492"/>
              <a:gd name="T36" fmla="*/ 2147483647 w 3625"/>
              <a:gd name="T37" fmla="*/ 1980842813 h 1492"/>
              <a:gd name="T38" fmla="*/ 2147483647 w 3625"/>
              <a:gd name="T39" fmla="*/ 2147483647 h 1492"/>
              <a:gd name="T40" fmla="*/ 2147483647 w 3625"/>
              <a:gd name="T41" fmla="*/ 2147483647 h 1492"/>
              <a:gd name="T42" fmla="*/ 2147483647 w 3625"/>
              <a:gd name="T43" fmla="*/ 2147483647 h 1492"/>
              <a:gd name="T44" fmla="*/ 2147483647 w 3625"/>
              <a:gd name="T45" fmla="*/ 2147483647 h 1492"/>
              <a:gd name="T46" fmla="*/ 2147483647 w 3625"/>
              <a:gd name="T47" fmla="*/ 2147483647 h 1492"/>
              <a:gd name="T48" fmla="*/ 2147483647 w 3625"/>
              <a:gd name="T49" fmla="*/ 2147483647 h 1492"/>
              <a:gd name="T50" fmla="*/ 2147483647 w 3625"/>
              <a:gd name="T51" fmla="*/ 2147483647 h 1492"/>
              <a:gd name="T52" fmla="*/ 0 w 3625"/>
              <a:gd name="T53" fmla="*/ 2147483647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28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7 w 5143"/>
              <a:gd name="T1" fmla="*/ 1020664075 h 1902"/>
              <a:gd name="T2" fmla="*/ 2147483647 w 5143"/>
              <a:gd name="T3" fmla="*/ 839212825 h 1902"/>
              <a:gd name="T4" fmla="*/ 2147483647 w 5143"/>
              <a:gd name="T5" fmla="*/ 657761575 h 1902"/>
              <a:gd name="T6" fmla="*/ 2147483647 w 5143"/>
              <a:gd name="T7" fmla="*/ 498990938 h 1902"/>
              <a:gd name="T8" fmla="*/ 2147483647 w 5143"/>
              <a:gd name="T9" fmla="*/ 385584700 h 1902"/>
              <a:gd name="T10" fmla="*/ 2147483647 w 5143"/>
              <a:gd name="T11" fmla="*/ 279738138 h 1902"/>
              <a:gd name="T12" fmla="*/ 2147483647 w 5143"/>
              <a:gd name="T13" fmla="*/ 189012513 h 1902"/>
              <a:gd name="T14" fmla="*/ 2147483647 w 5143"/>
              <a:gd name="T15" fmla="*/ 120967500 h 1902"/>
              <a:gd name="T16" fmla="*/ 1882557628 w 5143"/>
              <a:gd name="T17" fmla="*/ 75604688 h 1902"/>
              <a:gd name="T18" fmla="*/ 1262599152 w 5143"/>
              <a:gd name="T19" fmla="*/ 37803138 h 1902"/>
              <a:gd name="T20" fmla="*/ 619958475 w 5143"/>
              <a:gd name="T21" fmla="*/ 7561263 h 1902"/>
              <a:gd name="T22" fmla="*/ 0 w 5143"/>
              <a:gd name="T23" fmla="*/ 0 h 1902"/>
              <a:gd name="T24" fmla="*/ 0 w 5143"/>
              <a:gd name="T25" fmla="*/ 693043763 h 1902"/>
              <a:gd name="T26" fmla="*/ 0 w 5143"/>
              <a:gd name="T27" fmla="*/ 869454700 h 1902"/>
              <a:gd name="T28" fmla="*/ 0 w 5143"/>
              <a:gd name="T29" fmla="*/ 693043763 h 1902"/>
              <a:gd name="T30" fmla="*/ 0 w 5143"/>
              <a:gd name="T31" fmla="*/ 861893438 h 1902"/>
              <a:gd name="T32" fmla="*/ 854333815 w 5143"/>
              <a:gd name="T33" fmla="*/ 884575638 h 1902"/>
              <a:gd name="T34" fmla="*/ 1527214781 w 5143"/>
              <a:gd name="T35" fmla="*/ 937498125 h 1902"/>
              <a:gd name="T36" fmla="*/ 2147173256 w 5143"/>
              <a:gd name="T37" fmla="*/ 1005543138 h 1902"/>
              <a:gd name="T38" fmla="*/ 2147483647 w 5143"/>
              <a:gd name="T39" fmla="*/ 1096268763 h 1902"/>
              <a:gd name="T40" fmla="*/ 2147483647 w 5143"/>
              <a:gd name="T41" fmla="*/ 1194554063 h 1902"/>
              <a:gd name="T42" fmla="*/ 2147483647 w 5143"/>
              <a:gd name="T43" fmla="*/ 1360884375 h 1902"/>
              <a:gd name="T44" fmla="*/ 2147483647 w 5143"/>
              <a:gd name="T45" fmla="*/ 1519655013 h 1902"/>
              <a:gd name="T46" fmla="*/ 2147483647 w 5143"/>
              <a:gd name="T47" fmla="*/ 1708665938 h 1902"/>
              <a:gd name="T48" fmla="*/ 2147483647 w 5143"/>
              <a:gd name="T49" fmla="*/ 1882557513 h 1902"/>
              <a:gd name="T50" fmla="*/ 2147483647 w 5143"/>
              <a:gd name="T51" fmla="*/ 2147173125 h 1902"/>
              <a:gd name="T52" fmla="*/ 2147483647 w 5143"/>
              <a:gd name="T53" fmla="*/ 2147483647 h 1902"/>
              <a:gd name="T54" fmla="*/ 2147483647 w 5143"/>
              <a:gd name="T55" fmla="*/ 2147483647 h 1902"/>
              <a:gd name="T56" fmla="*/ 2147483647 w 5143"/>
              <a:gd name="T57" fmla="*/ 2147483647 h 1902"/>
              <a:gd name="T58" fmla="*/ 2147483647 w 5143"/>
              <a:gd name="T59" fmla="*/ 2147483647 h 1902"/>
              <a:gd name="T60" fmla="*/ 2147483647 w 5143"/>
              <a:gd name="T61" fmla="*/ 2147483647 h 1902"/>
              <a:gd name="T62" fmla="*/ 2147483647 w 5143"/>
              <a:gd name="T63" fmla="*/ 2147483647 h 1902"/>
              <a:gd name="T64" fmla="*/ 2147483647 w 5143"/>
              <a:gd name="T65" fmla="*/ 2147483647 h 1902"/>
              <a:gd name="T66" fmla="*/ 2147483647 w 5143"/>
              <a:gd name="T67" fmla="*/ 2147483647 h 1902"/>
              <a:gd name="T68" fmla="*/ 2147483647 w 5143"/>
              <a:gd name="T69" fmla="*/ 2147483647 h 1902"/>
              <a:gd name="T70" fmla="*/ 2147483647 w 5143"/>
              <a:gd name="T71" fmla="*/ 2147483647 h 1902"/>
              <a:gd name="T72" fmla="*/ 2147483647 w 5143"/>
              <a:gd name="T73" fmla="*/ 2147483647 h 1902"/>
              <a:gd name="T74" fmla="*/ 2147483647 w 5143"/>
              <a:gd name="T75" fmla="*/ 2147483647 h 1902"/>
              <a:gd name="T76" fmla="*/ 2147483647 w 5143"/>
              <a:gd name="T77" fmla="*/ 2147483647 h 1902"/>
              <a:gd name="T78" fmla="*/ 2147483647 w 5143"/>
              <a:gd name="T79" fmla="*/ 2147483647 h 1902"/>
              <a:gd name="T80" fmla="*/ 2147483647 w 5143"/>
              <a:gd name="T81" fmla="*/ 2147483647 h 1902"/>
              <a:gd name="T82" fmla="*/ 2147483647 w 5143"/>
              <a:gd name="T83" fmla="*/ 2147483647 h 1902"/>
              <a:gd name="T84" fmla="*/ 2147483647 w 5143"/>
              <a:gd name="T85" fmla="*/ 2018645950 h 1902"/>
              <a:gd name="T86" fmla="*/ 2147483647 w 5143"/>
              <a:gd name="T87" fmla="*/ 1769149688 h 1902"/>
              <a:gd name="T88" fmla="*/ 2147483647 w 5143"/>
              <a:gd name="T89" fmla="*/ 1481851875 h 1902"/>
              <a:gd name="T90" fmla="*/ 2147483647 w 5143"/>
              <a:gd name="T91" fmla="*/ 1232357200 h 1902"/>
              <a:gd name="T92" fmla="*/ 2147483647 w 5143"/>
              <a:gd name="T93" fmla="*/ 1020664075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29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854333878 h 2325"/>
              <a:gd name="T4" fmla="*/ 1406247188 w 5760"/>
              <a:gd name="T5" fmla="*/ 899696697 h 2325"/>
              <a:gd name="T6" fmla="*/ 2033766888 w 5760"/>
              <a:gd name="T7" fmla="*/ 945059516 h 2325"/>
              <a:gd name="T8" fmla="*/ 2147483647 w 5760"/>
              <a:gd name="T9" fmla="*/ 1005543274 h 2325"/>
              <a:gd name="T10" fmla="*/ 2147483647 w 5760"/>
              <a:gd name="T11" fmla="*/ 1073586708 h 2325"/>
              <a:gd name="T12" fmla="*/ 2147483647 w 5760"/>
              <a:gd name="T13" fmla="*/ 1171873609 h 2325"/>
              <a:gd name="T14" fmla="*/ 2147483647 w 5760"/>
              <a:gd name="T15" fmla="*/ 1285279862 h 2325"/>
              <a:gd name="T16" fmla="*/ 2147483647 w 5760"/>
              <a:gd name="T17" fmla="*/ 1436489257 h 2325"/>
              <a:gd name="T18" fmla="*/ 2147483647 w 5760"/>
              <a:gd name="T19" fmla="*/ 1587698653 h 2325"/>
              <a:gd name="T20" fmla="*/ 2147483647 w 5760"/>
              <a:gd name="T21" fmla="*/ 1731348372 h 2325"/>
              <a:gd name="T22" fmla="*/ 2147483647 w 5760"/>
              <a:gd name="T23" fmla="*/ 1912799647 h 2325"/>
              <a:gd name="T24" fmla="*/ 2147483647 w 5760"/>
              <a:gd name="T25" fmla="*/ 2109371861 h 2325"/>
              <a:gd name="T26" fmla="*/ 2147483647 w 5760"/>
              <a:gd name="T27" fmla="*/ 2147483647 h 2325"/>
              <a:gd name="T28" fmla="*/ 2147483647 w 5760"/>
              <a:gd name="T29" fmla="*/ 2147483647 h 2325"/>
              <a:gd name="T30" fmla="*/ 2147483647 w 5760"/>
              <a:gd name="T31" fmla="*/ 2147483647 h 2325"/>
              <a:gd name="T32" fmla="*/ 2147483647 w 5760"/>
              <a:gd name="T33" fmla="*/ 2147483647 h 2325"/>
              <a:gd name="T34" fmla="*/ 2147483647 w 5760"/>
              <a:gd name="T35" fmla="*/ 2147483647 h 2325"/>
              <a:gd name="T36" fmla="*/ 2147483647 w 5760"/>
              <a:gd name="T37" fmla="*/ 2147483647 h 2325"/>
              <a:gd name="T38" fmla="*/ 2147483647 w 5760"/>
              <a:gd name="T39" fmla="*/ 2147483647 h 2325"/>
              <a:gd name="T40" fmla="*/ 2147483647 w 5760"/>
              <a:gd name="T41" fmla="*/ 2147483647 h 2325"/>
              <a:gd name="T42" fmla="*/ 2147483647 w 5760"/>
              <a:gd name="T43" fmla="*/ 2147483647 h 2325"/>
              <a:gd name="T44" fmla="*/ 2147483647 w 5760"/>
              <a:gd name="T45" fmla="*/ 2147483647 h 2325"/>
              <a:gd name="T46" fmla="*/ 2147483647 w 5760"/>
              <a:gd name="T47" fmla="*/ 2147483647 h 2325"/>
              <a:gd name="T48" fmla="*/ 2147483647 w 5760"/>
              <a:gd name="T49" fmla="*/ 2147483647 h 2325"/>
              <a:gd name="T50" fmla="*/ 2147483647 w 5760"/>
              <a:gd name="T51" fmla="*/ 2147483647 h 2325"/>
              <a:gd name="T52" fmla="*/ 2147483647 w 5760"/>
              <a:gd name="T53" fmla="*/ 2147483647 h 2325"/>
              <a:gd name="T54" fmla="*/ 2147483647 w 5760"/>
              <a:gd name="T55" fmla="*/ 2147483647 h 2325"/>
              <a:gd name="T56" fmla="*/ 2147483647 w 5760"/>
              <a:gd name="T57" fmla="*/ 2147483647 h 2325"/>
              <a:gd name="T58" fmla="*/ 2147483647 w 5760"/>
              <a:gd name="T59" fmla="*/ 2147483647 h 2325"/>
              <a:gd name="T60" fmla="*/ 2147483647 w 5760"/>
              <a:gd name="T61" fmla="*/ 2109371861 h 2325"/>
              <a:gd name="T62" fmla="*/ 2147483647 w 5760"/>
              <a:gd name="T63" fmla="*/ 1943041526 h 2325"/>
              <a:gd name="T64" fmla="*/ 2147483647 w 5760"/>
              <a:gd name="T65" fmla="*/ 1791832130 h 2325"/>
              <a:gd name="T66" fmla="*/ 2147483647 w 5760"/>
              <a:gd name="T67" fmla="*/ 1640622735 h 2325"/>
              <a:gd name="T68" fmla="*/ 2147483647 w 5760"/>
              <a:gd name="T69" fmla="*/ 1512093955 h 2325"/>
              <a:gd name="T70" fmla="*/ 2147483647 w 5760"/>
              <a:gd name="T71" fmla="*/ 1391126438 h 2325"/>
              <a:gd name="T72" fmla="*/ 2147483647 w 5760"/>
              <a:gd name="T73" fmla="*/ 1217236427 h 2325"/>
              <a:gd name="T74" fmla="*/ 2147483647 w 5760"/>
              <a:gd name="T75" fmla="*/ 1066027032 h 2325"/>
              <a:gd name="T76" fmla="*/ 2147483647 w 5760"/>
              <a:gd name="T77" fmla="*/ 945059516 h 2325"/>
              <a:gd name="T78" fmla="*/ 2147483647 w 5760"/>
              <a:gd name="T79" fmla="*/ 786288857 h 2325"/>
              <a:gd name="T80" fmla="*/ 2147483647 w 5760"/>
              <a:gd name="T81" fmla="*/ 657761664 h 2325"/>
              <a:gd name="T82" fmla="*/ 2147483647 w 5760"/>
              <a:gd name="T83" fmla="*/ 536794148 h 2325"/>
              <a:gd name="T84" fmla="*/ 2147483647 w 5760"/>
              <a:gd name="T85" fmla="*/ 430947571 h 2325"/>
              <a:gd name="T86" fmla="*/ 2147483647 w 5760"/>
              <a:gd name="T87" fmla="*/ 347781610 h 2325"/>
              <a:gd name="T88" fmla="*/ 2147483647 w 5760"/>
              <a:gd name="T89" fmla="*/ 272176912 h 2325"/>
              <a:gd name="T90" fmla="*/ 2147483647 w 5760"/>
              <a:gd name="T91" fmla="*/ 204133478 h 2325"/>
              <a:gd name="T92" fmla="*/ 2147483647 w 5760"/>
              <a:gd name="T93" fmla="*/ 151209395 h 2325"/>
              <a:gd name="T94" fmla="*/ 2147483647 w 5760"/>
              <a:gd name="T95" fmla="*/ 90725637 h 2325"/>
              <a:gd name="T96" fmla="*/ 2086689375 w 5760"/>
              <a:gd name="T97" fmla="*/ 52924082 h 2325"/>
              <a:gd name="T98" fmla="*/ 1406247188 w 5760"/>
              <a:gd name="T99" fmla="*/ 30241879 h 2325"/>
              <a:gd name="T100" fmla="*/ 710684063 w 5760"/>
              <a:gd name="T101" fmla="*/ 7561264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30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884575815 h 1573"/>
              <a:gd name="T4" fmla="*/ 710684063 w 5760"/>
              <a:gd name="T5" fmla="*/ 899696755 h 1573"/>
              <a:gd name="T6" fmla="*/ 1580138763 w 5760"/>
              <a:gd name="T7" fmla="*/ 914817696 h 1573"/>
              <a:gd name="T8" fmla="*/ 2147483647 w 5760"/>
              <a:gd name="T9" fmla="*/ 945059577 h 1573"/>
              <a:gd name="T10" fmla="*/ 2147483647 w 5760"/>
              <a:gd name="T11" fmla="*/ 990422398 h 1573"/>
              <a:gd name="T12" fmla="*/ 2147483647 w 5760"/>
              <a:gd name="T13" fmla="*/ 1035785220 h 1573"/>
              <a:gd name="T14" fmla="*/ 2147483647 w 5760"/>
              <a:gd name="T15" fmla="*/ 1096268982 h 1573"/>
              <a:gd name="T16" fmla="*/ 2147483647 w 5760"/>
              <a:gd name="T17" fmla="*/ 1164312421 h 1573"/>
              <a:gd name="T18" fmla="*/ 2147483647 w 5760"/>
              <a:gd name="T19" fmla="*/ 1270159004 h 1573"/>
              <a:gd name="T20" fmla="*/ 2147483647 w 5760"/>
              <a:gd name="T21" fmla="*/ 1383566852 h 1573"/>
              <a:gd name="T22" fmla="*/ 2147483647 w 5760"/>
              <a:gd name="T23" fmla="*/ 1504534376 h 1573"/>
              <a:gd name="T24" fmla="*/ 2147483647 w 5760"/>
              <a:gd name="T25" fmla="*/ 1633061577 h 1573"/>
              <a:gd name="T26" fmla="*/ 2147483647 w 5760"/>
              <a:gd name="T27" fmla="*/ 1784270982 h 1573"/>
              <a:gd name="T28" fmla="*/ 2147483647 w 5760"/>
              <a:gd name="T29" fmla="*/ 1890117566 h 1573"/>
              <a:gd name="T30" fmla="*/ 2147483647 w 5760"/>
              <a:gd name="T31" fmla="*/ 2041326971 h 1573"/>
              <a:gd name="T32" fmla="*/ 2147483647 w 5760"/>
              <a:gd name="T33" fmla="*/ 2147483647 h 1573"/>
              <a:gd name="T34" fmla="*/ 2147483647 w 5760"/>
              <a:gd name="T35" fmla="*/ 2147483647 h 1573"/>
              <a:gd name="T36" fmla="*/ 2147483647 w 5760"/>
              <a:gd name="T37" fmla="*/ 2147483647 h 1573"/>
              <a:gd name="T38" fmla="*/ 2147483647 w 5760"/>
              <a:gd name="T39" fmla="*/ 2147483647 h 1573"/>
              <a:gd name="T40" fmla="*/ 2147483647 w 5760"/>
              <a:gd name="T41" fmla="*/ 2147483647 h 1573"/>
              <a:gd name="T42" fmla="*/ 2147483647 w 5760"/>
              <a:gd name="T43" fmla="*/ 2147483647 h 1573"/>
              <a:gd name="T44" fmla="*/ 2147483647 w 5760"/>
              <a:gd name="T45" fmla="*/ 2147483647 h 1573"/>
              <a:gd name="T46" fmla="*/ 2147483647 w 5760"/>
              <a:gd name="T47" fmla="*/ 2147483647 h 1573"/>
              <a:gd name="T48" fmla="*/ 2147483647 w 5760"/>
              <a:gd name="T49" fmla="*/ 2147483647 h 1573"/>
              <a:gd name="T50" fmla="*/ 2147483647 w 5760"/>
              <a:gd name="T51" fmla="*/ 2147483647 h 1573"/>
              <a:gd name="T52" fmla="*/ 2147483647 w 5760"/>
              <a:gd name="T53" fmla="*/ 1595260019 h 1573"/>
              <a:gd name="T54" fmla="*/ 2147483647 w 5760"/>
              <a:gd name="T55" fmla="*/ 1436489350 h 1573"/>
              <a:gd name="T56" fmla="*/ 2147483647 w 5760"/>
              <a:gd name="T57" fmla="*/ 1262599328 h 1573"/>
              <a:gd name="T58" fmla="*/ 2147483647 w 5760"/>
              <a:gd name="T59" fmla="*/ 1118949599 h 1573"/>
              <a:gd name="T60" fmla="*/ 2147483647 w 5760"/>
              <a:gd name="T61" fmla="*/ 997982075 h 1573"/>
              <a:gd name="T62" fmla="*/ 2147483647 w 5760"/>
              <a:gd name="T63" fmla="*/ 877014551 h 1573"/>
              <a:gd name="T64" fmla="*/ 2147483647 w 5760"/>
              <a:gd name="T65" fmla="*/ 740926086 h 1573"/>
              <a:gd name="T66" fmla="*/ 2147483647 w 5760"/>
              <a:gd name="T67" fmla="*/ 635079502 h 1573"/>
              <a:gd name="T68" fmla="*/ 2147483647 w 5760"/>
              <a:gd name="T69" fmla="*/ 536794182 h 1573"/>
              <a:gd name="T70" fmla="*/ 2147483647 w 5760"/>
              <a:gd name="T71" fmla="*/ 461189480 h 1573"/>
              <a:gd name="T72" fmla="*/ 2147483647 w 5760"/>
              <a:gd name="T73" fmla="*/ 385584777 h 1573"/>
              <a:gd name="T74" fmla="*/ 2147483647 w 5760"/>
              <a:gd name="T75" fmla="*/ 325101015 h 1573"/>
              <a:gd name="T76" fmla="*/ 2147483647 w 5760"/>
              <a:gd name="T77" fmla="*/ 264617253 h 1573"/>
              <a:gd name="T78" fmla="*/ 2147483647 w 5760"/>
              <a:gd name="T79" fmla="*/ 219254431 h 1573"/>
              <a:gd name="T80" fmla="*/ 2147483647 w 5760"/>
              <a:gd name="T81" fmla="*/ 166330346 h 1573"/>
              <a:gd name="T82" fmla="*/ 2147483647 w 5760"/>
              <a:gd name="T83" fmla="*/ 120967524 h 1573"/>
              <a:gd name="T84" fmla="*/ 2147483647 w 5760"/>
              <a:gd name="T85" fmla="*/ 98286907 h 1573"/>
              <a:gd name="T86" fmla="*/ 2147483647 w 5760"/>
              <a:gd name="T87" fmla="*/ 68045026 h 1573"/>
              <a:gd name="T88" fmla="*/ 2147483647 w 5760"/>
              <a:gd name="T89" fmla="*/ 37803145 h 1573"/>
              <a:gd name="T90" fmla="*/ 1799391563 w 5760"/>
              <a:gd name="T91" fmla="*/ 30241881 h 1573"/>
              <a:gd name="T92" fmla="*/ 1285279688 w 5760"/>
              <a:gd name="T93" fmla="*/ 15120941 h 1573"/>
              <a:gd name="T94" fmla="*/ 612398763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31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854333763 h 970"/>
              <a:gd name="T4" fmla="*/ 801409688 w 5760"/>
              <a:gd name="T5" fmla="*/ 861893438 h 970"/>
              <a:gd name="T6" fmla="*/ 1489413138 w 5760"/>
              <a:gd name="T7" fmla="*/ 877014375 h 970"/>
              <a:gd name="T8" fmla="*/ 2132052188 w 5760"/>
              <a:gd name="T9" fmla="*/ 892135313 h 970"/>
              <a:gd name="T10" fmla="*/ 2147483647 w 5760"/>
              <a:gd name="T11" fmla="*/ 907256250 h 970"/>
              <a:gd name="T12" fmla="*/ 2147483647 w 5760"/>
              <a:gd name="T13" fmla="*/ 922377188 h 970"/>
              <a:gd name="T14" fmla="*/ 2147483647 w 5760"/>
              <a:gd name="T15" fmla="*/ 960180325 h 970"/>
              <a:gd name="T16" fmla="*/ 2147483647 w 5760"/>
              <a:gd name="T17" fmla="*/ 1005543138 h 970"/>
              <a:gd name="T18" fmla="*/ 2147483647 w 5760"/>
              <a:gd name="T19" fmla="*/ 1058465625 h 970"/>
              <a:gd name="T20" fmla="*/ 2147483647 w 5760"/>
              <a:gd name="T21" fmla="*/ 1141631575 h 970"/>
              <a:gd name="T22" fmla="*/ 2147483647 w 5760"/>
              <a:gd name="T23" fmla="*/ 1202115325 h 970"/>
              <a:gd name="T24" fmla="*/ 2147483647 w 5760"/>
              <a:gd name="T25" fmla="*/ 1277720013 h 970"/>
              <a:gd name="T26" fmla="*/ 2147483647 w 5760"/>
              <a:gd name="T27" fmla="*/ 1368445638 h 970"/>
              <a:gd name="T28" fmla="*/ 2147483647 w 5760"/>
              <a:gd name="T29" fmla="*/ 1474292200 h 970"/>
              <a:gd name="T30" fmla="*/ 2147483647 w 5760"/>
              <a:gd name="T31" fmla="*/ 1557456563 h 970"/>
              <a:gd name="T32" fmla="*/ 2147483647 w 5760"/>
              <a:gd name="T33" fmla="*/ 1685985325 h 970"/>
              <a:gd name="T34" fmla="*/ 2147483647 w 5760"/>
              <a:gd name="T35" fmla="*/ 1829633438 h 970"/>
              <a:gd name="T36" fmla="*/ 2147483647 w 5760"/>
              <a:gd name="T37" fmla="*/ 1980842813 h 970"/>
              <a:gd name="T38" fmla="*/ 2147483647 w 5760"/>
              <a:gd name="T39" fmla="*/ 2132052188 h 970"/>
              <a:gd name="T40" fmla="*/ 2147483647 w 5760"/>
              <a:gd name="T41" fmla="*/ 2147483647 h 970"/>
              <a:gd name="T42" fmla="*/ 2147483647 w 5760"/>
              <a:gd name="T43" fmla="*/ 2147483647 h 970"/>
              <a:gd name="T44" fmla="*/ 2147483647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32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1897679578 h 1060"/>
              <a:gd name="T2" fmla="*/ 0 w 5760"/>
              <a:gd name="T3" fmla="*/ 2147483647 h 1060"/>
              <a:gd name="T4" fmla="*/ 2147483647 w 5760"/>
              <a:gd name="T5" fmla="*/ 2147483647 h 1060"/>
              <a:gd name="T6" fmla="*/ 2147483647 w 5760"/>
              <a:gd name="T7" fmla="*/ 0 h 1060"/>
              <a:gd name="T8" fmla="*/ 2147483647 w 5760"/>
              <a:gd name="T9" fmla="*/ 0 h 1060"/>
              <a:gd name="T10" fmla="*/ 2147483647 w 5760"/>
              <a:gd name="T11" fmla="*/ 211693251 h 1060"/>
              <a:gd name="T12" fmla="*/ 2147483647 w 5760"/>
              <a:gd name="T13" fmla="*/ 400705876 h 1060"/>
              <a:gd name="T14" fmla="*/ 2147483647 w 5760"/>
              <a:gd name="T15" fmla="*/ 559475020 h 1060"/>
              <a:gd name="T16" fmla="*/ 2147483647 w 5760"/>
              <a:gd name="T17" fmla="*/ 672882912 h 1060"/>
              <a:gd name="T18" fmla="*/ 2147483647 w 5760"/>
              <a:gd name="T19" fmla="*/ 816531110 h 1060"/>
              <a:gd name="T20" fmla="*/ 2147483647 w 5760"/>
              <a:gd name="T21" fmla="*/ 922377736 h 1060"/>
              <a:gd name="T22" fmla="*/ 2147483647 w 5760"/>
              <a:gd name="T23" fmla="*/ 1043345308 h 1060"/>
              <a:gd name="T24" fmla="*/ 2147483647 w 5760"/>
              <a:gd name="T25" fmla="*/ 1179433826 h 1060"/>
              <a:gd name="T26" fmla="*/ 2147483647 w 5760"/>
              <a:gd name="T27" fmla="*/ 1270159505 h 1060"/>
              <a:gd name="T28" fmla="*/ 2147483647 w 5760"/>
              <a:gd name="T29" fmla="*/ 1368446451 h 1060"/>
              <a:gd name="T30" fmla="*/ 2147483647 w 5760"/>
              <a:gd name="T31" fmla="*/ 1459172130 h 1060"/>
              <a:gd name="T32" fmla="*/ 2147483647 w 5760"/>
              <a:gd name="T33" fmla="*/ 1527217183 h 1060"/>
              <a:gd name="T34" fmla="*/ 2147483647 w 5760"/>
              <a:gd name="T35" fmla="*/ 1595260648 h 1060"/>
              <a:gd name="T36" fmla="*/ 2147483647 w 5760"/>
              <a:gd name="T37" fmla="*/ 1648184754 h 1060"/>
              <a:gd name="T38" fmla="*/ 2147483647 w 5760"/>
              <a:gd name="T39" fmla="*/ 1701107273 h 1060"/>
              <a:gd name="T40" fmla="*/ 2147483647 w 5760"/>
              <a:gd name="T41" fmla="*/ 1746470113 h 1060"/>
              <a:gd name="T42" fmla="*/ 2147483647 w 5760"/>
              <a:gd name="T43" fmla="*/ 1784273273 h 1060"/>
              <a:gd name="T44" fmla="*/ 2147483647 w 5760"/>
              <a:gd name="T45" fmla="*/ 1814515166 h 1060"/>
              <a:gd name="T46" fmla="*/ 2147483647 w 5760"/>
              <a:gd name="T47" fmla="*/ 1844757059 h 1060"/>
              <a:gd name="T48" fmla="*/ 2147483647 w 5760"/>
              <a:gd name="T49" fmla="*/ 1859878005 h 1060"/>
              <a:gd name="T50" fmla="*/ 1345763438 w 5760"/>
              <a:gd name="T51" fmla="*/ 1882558631 h 1060"/>
              <a:gd name="T52" fmla="*/ 506552200 w 5760"/>
              <a:gd name="T53" fmla="*/ 1897679578 h 1060"/>
              <a:gd name="T54" fmla="*/ 0 w 5760"/>
              <a:gd name="T55" fmla="*/ 1897679578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922377619 h 673"/>
              <a:gd name="T2" fmla="*/ 0 w 5284"/>
              <a:gd name="T3" fmla="*/ 1693545793 h 673"/>
              <a:gd name="T4" fmla="*/ 763608138 w 5284"/>
              <a:gd name="T5" fmla="*/ 1693545793 h 673"/>
              <a:gd name="T6" fmla="*/ 1822073763 w 5284"/>
              <a:gd name="T7" fmla="*/ 1670865169 h 673"/>
              <a:gd name="T8" fmla="*/ 2147483647 w 5284"/>
              <a:gd name="T9" fmla="*/ 1648182959 h 673"/>
              <a:gd name="T10" fmla="*/ 2147483647 w 5284"/>
              <a:gd name="T11" fmla="*/ 1617941070 h 673"/>
              <a:gd name="T12" fmla="*/ 2147483647 w 5284"/>
              <a:gd name="T13" fmla="*/ 1587699181 h 673"/>
              <a:gd name="T14" fmla="*/ 2147483647 w 5284"/>
              <a:gd name="T15" fmla="*/ 1549897613 h 673"/>
              <a:gd name="T16" fmla="*/ 2147483647 w 5284"/>
              <a:gd name="T17" fmla="*/ 1527215402 h 673"/>
              <a:gd name="T18" fmla="*/ 2147483647 w 5284"/>
              <a:gd name="T19" fmla="*/ 1481852568 h 673"/>
              <a:gd name="T20" fmla="*/ 2147483647 w 5284"/>
              <a:gd name="T21" fmla="*/ 1436489735 h 673"/>
              <a:gd name="T22" fmla="*/ 2147483647 w 5284"/>
              <a:gd name="T23" fmla="*/ 1376005956 h 673"/>
              <a:gd name="T24" fmla="*/ 2147483647 w 5284"/>
              <a:gd name="T25" fmla="*/ 1330643123 h 673"/>
              <a:gd name="T26" fmla="*/ 2147483647 w 5284"/>
              <a:gd name="T27" fmla="*/ 1255038400 h 673"/>
              <a:gd name="T28" fmla="*/ 2147483647 w 5284"/>
              <a:gd name="T29" fmla="*/ 1194554622 h 673"/>
              <a:gd name="T30" fmla="*/ 2147483647 w 5284"/>
              <a:gd name="T31" fmla="*/ 1126511165 h 673"/>
              <a:gd name="T32" fmla="*/ 2147483647 w 5284"/>
              <a:gd name="T33" fmla="*/ 1058466120 h 673"/>
              <a:gd name="T34" fmla="*/ 2147483647 w 5284"/>
              <a:gd name="T35" fmla="*/ 967740453 h 673"/>
              <a:gd name="T36" fmla="*/ 2147483647 w 5284"/>
              <a:gd name="T37" fmla="*/ 884576051 h 673"/>
              <a:gd name="T38" fmla="*/ 2147483647 w 5284"/>
              <a:gd name="T39" fmla="*/ 801410063 h 673"/>
              <a:gd name="T40" fmla="*/ 2147483647 w 5284"/>
              <a:gd name="T41" fmla="*/ 703124717 h 673"/>
              <a:gd name="T42" fmla="*/ 2147483647 w 5284"/>
              <a:gd name="T43" fmla="*/ 597278105 h 673"/>
              <a:gd name="T44" fmla="*/ 2147483647 w 5284"/>
              <a:gd name="T45" fmla="*/ 483870226 h 673"/>
              <a:gd name="T46" fmla="*/ 2147483647 w 5284"/>
              <a:gd name="T47" fmla="*/ 370463936 h 673"/>
              <a:gd name="T48" fmla="*/ 2147483647 w 5284"/>
              <a:gd name="T49" fmla="*/ 226814169 h 673"/>
              <a:gd name="T50" fmla="*/ 2147483647 w 5284"/>
              <a:gd name="T51" fmla="*/ 105846612 h 673"/>
              <a:gd name="T52" fmla="*/ 2147483647 w 5284"/>
              <a:gd name="T53" fmla="*/ 0 h 673"/>
              <a:gd name="T54" fmla="*/ 2147483647 w 5284"/>
              <a:gd name="T55" fmla="*/ 0 h 673"/>
              <a:gd name="T56" fmla="*/ 2147483647 w 5284"/>
              <a:gd name="T57" fmla="*/ 143649767 h 673"/>
              <a:gd name="T58" fmla="*/ 2147483647 w 5284"/>
              <a:gd name="T59" fmla="*/ 272177002 h 673"/>
              <a:gd name="T60" fmla="*/ 2147483647 w 5284"/>
              <a:gd name="T61" fmla="*/ 378023614 h 673"/>
              <a:gd name="T62" fmla="*/ 2147483647 w 5284"/>
              <a:gd name="T63" fmla="*/ 461189603 h 673"/>
              <a:gd name="T64" fmla="*/ 2147483647 w 5284"/>
              <a:gd name="T65" fmla="*/ 536794326 h 673"/>
              <a:gd name="T66" fmla="*/ 2147483647 w 5284"/>
              <a:gd name="T67" fmla="*/ 612399049 h 673"/>
              <a:gd name="T68" fmla="*/ 2147483647 w 5284"/>
              <a:gd name="T69" fmla="*/ 688003772 h 673"/>
              <a:gd name="T70" fmla="*/ 2147483647 w 5284"/>
              <a:gd name="T71" fmla="*/ 748487550 h 673"/>
              <a:gd name="T72" fmla="*/ 2147483647 w 5284"/>
              <a:gd name="T73" fmla="*/ 786289118 h 673"/>
              <a:gd name="T74" fmla="*/ 2147483647 w 5284"/>
              <a:gd name="T75" fmla="*/ 831651952 h 673"/>
              <a:gd name="T76" fmla="*/ 2147483647 w 5284"/>
              <a:gd name="T77" fmla="*/ 861893841 h 673"/>
              <a:gd name="T78" fmla="*/ 1754028750 w 5284"/>
              <a:gd name="T79" fmla="*/ 892135730 h 673"/>
              <a:gd name="T80" fmla="*/ 1262599075 w 5284"/>
              <a:gd name="T81" fmla="*/ 907256675 h 673"/>
              <a:gd name="T82" fmla="*/ 703124388 w 5284"/>
              <a:gd name="T83" fmla="*/ 922377619 h 673"/>
              <a:gd name="T84" fmla="*/ 249496263 w 5284"/>
              <a:gd name="T85" fmla="*/ 929938885 h 673"/>
              <a:gd name="T86" fmla="*/ 0 w 5284"/>
              <a:gd name="T87" fmla="*/ 922377619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34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718246907 h 286"/>
              <a:gd name="T4" fmla="*/ 483870000 w 2884"/>
              <a:gd name="T5" fmla="*/ 718246907 h 286"/>
              <a:gd name="T6" fmla="*/ 967740000 w 2884"/>
              <a:gd name="T7" fmla="*/ 710687215 h 286"/>
              <a:gd name="T8" fmla="*/ 1459171263 w 2884"/>
              <a:gd name="T9" fmla="*/ 695566244 h 286"/>
              <a:gd name="T10" fmla="*/ 1988404075 w 2884"/>
              <a:gd name="T11" fmla="*/ 672883995 h 286"/>
              <a:gd name="T12" fmla="*/ 2147483647 w 2884"/>
              <a:gd name="T13" fmla="*/ 650203332 h 286"/>
              <a:gd name="T14" fmla="*/ 2147483647 w 2884"/>
              <a:gd name="T15" fmla="*/ 619961390 h 286"/>
              <a:gd name="T16" fmla="*/ 2147483647 w 2884"/>
              <a:gd name="T17" fmla="*/ 589719449 h 286"/>
              <a:gd name="T18" fmla="*/ 2147483647 w 2884"/>
              <a:gd name="T19" fmla="*/ 559477507 h 286"/>
              <a:gd name="T20" fmla="*/ 2147483647 w 2884"/>
              <a:gd name="T21" fmla="*/ 506553316 h 286"/>
              <a:gd name="T22" fmla="*/ 2147483647 w 2884"/>
              <a:gd name="T23" fmla="*/ 400706520 h 286"/>
              <a:gd name="T24" fmla="*/ 2147483647 w 2884"/>
              <a:gd name="T25" fmla="*/ 294859724 h 286"/>
              <a:gd name="T26" fmla="*/ 2147483647 w 2884"/>
              <a:gd name="T27" fmla="*/ 151209708 h 286"/>
              <a:gd name="T28" fmla="*/ 2147483647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C176FA0A-E1CE-4791-9DA4-3649A831D53E}" type="slidenum">
              <a:rPr lang="en-US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94235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685800"/>
            <a:ext cx="7162800" cy="18288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ADDA8"/>
                </a:solidFill>
                <a:latin typeface="Pristina" panose="03060402040406080204" pitchFamily="66" charset="0"/>
              </a:rPr>
              <a:t>Are You Hindering </a:t>
            </a:r>
            <a:br>
              <a:rPr lang="en-US" sz="6600" dirty="0" smtClean="0">
                <a:solidFill>
                  <a:srgbClr val="FADDA8"/>
                </a:solidFill>
                <a:latin typeface="Pristina" panose="03060402040406080204" pitchFamily="66" charset="0"/>
              </a:rPr>
            </a:br>
            <a:r>
              <a:rPr lang="en-US" sz="6600" dirty="0" smtClean="0">
                <a:solidFill>
                  <a:srgbClr val="FADDA8"/>
                </a:solidFill>
                <a:latin typeface="Pristina" panose="03060402040406080204" pitchFamily="66" charset="0"/>
              </a:rPr>
              <a:t>Your Prayers?</a:t>
            </a:r>
            <a:endParaRPr lang="en-US" sz="6600" dirty="0">
              <a:solidFill>
                <a:srgbClr val="FADDA8"/>
              </a:solidFill>
              <a:latin typeface="Pristina" panose="0306040204040608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9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rgbClr val="9A6A24">
                <a:lumMod val="88000"/>
              </a:srgbClr>
            </a:gs>
            <a:gs pos="0">
              <a:srgbClr val="725014">
                <a:lumMod val="53000"/>
              </a:srgbClr>
            </a:gs>
            <a:gs pos="100000">
              <a:srgbClr val="DC7C34">
                <a:lumMod val="86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ADDA8"/>
                </a:solidFill>
              </a:rPr>
              <a:t>How Our Prayers are Hindered</a:t>
            </a:r>
            <a:endParaRPr lang="en-US" dirty="0">
              <a:solidFill>
                <a:srgbClr val="FADDA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/>
          <a:lstStyle/>
          <a:p>
            <a:r>
              <a:rPr lang="en-US" sz="2400" dirty="0" smtClean="0">
                <a:solidFill>
                  <a:srgbClr val="FADDA8"/>
                </a:solidFill>
              </a:rPr>
              <a:t>Done To Be Seen Of Men</a:t>
            </a:r>
          </a:p>
          <a:p>
            <a:r>
              <a:rPr lang="en-US" sz="2400" dirty="0" smtClean="0">
                <a:solidFill>
                  <a:srgbClr val="FADDA8"/>
                </a:solidFill>
              </a:rPr>
              <a:t>Failure To Ask</a:t>
            </a:r>
          </a:p>
          <a:p>
            <a:r>
              <a:rPr lang="en-US" sz="2400" dirty="0" smtClean="0">
                <a:solidFill>
                  <a:srgbClr val="FADDA8"/>
                </a:solidFill>
              </a:rPr>
              <a:t>Having An Unforgiving Spirit</a:t>
            </a:r>
          </a:p>
          <a:p>
            <a:r>
              <a:rPr lang="en-US" dirty="0" smtClean="0">
                <a:solidFill>
                  <a:srgbClr val="FADDA8"/>
                </a:solidFill>
              </a:rPr>
              <a:t>Improper Husband-Wife Relationship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1 Pet. 3:7 - </a:t>
            </a:r>
            <a:r>
              <a:rPr lang="en-US" i="1" dirty="0" smtClean="0">
                <a:solidFill>
                  <a:srgbClr val="FADDA8"/>
                </a:solidFill>
              </a:rPr>
              <a:t>Husbands, likewise, dwell with them with </a:t>
            </a:r>
            <a:r>
              <a:rPr lang="en-US" i="1" u="sng" dirty="0" smtClean="0">
                <a:solidFill>
                  <a:srgbClr val="FADDA8"/>
                </a:solidFill>
              </a:rPr>
              <a:t>understanding, giving honor </a:t>
            </a:r>
            <a:r>
              <a:rPr lang="en-US" i="1" dirty="0" smtClean="0">
                <a:solidFill>
                  <a:srgbClr val="FADDA8"/>
                </a:solidFill>
              </a:rPr>
              <a:t>to the wife, as to the weaker vessel, and </a:t>
            </a:r>
            <a:r>
              <a:rPr lang="en-US" i="1" u="sng" dirty="0" smtClean="0">
                <a:solidFill>
                  <a:srgbClr val="FADDA8"/>
                </a:solidFill>
              </a:rPr>
              <a:t>as being heirs together </a:t>
            </a:r>
            <a:r>
              <a:rPr lang="en-US" i="1" dirty="0" smtClean="0">
                <a:solidFill>
                  <a:srgbClr val="FADDA8"/>
                </a:solidFill>
              </a:rPr>
              <a:t>of the grace of life, that your prayers may not be hindered</a:t>
            </a:r>
            <a:r>
              <a:rPr lang="en-US" dirty="0" smtClean="0">
                <a:solidFill>
                  <a:srgbClr val="FADDA8"/>
                </a:solidFill>
              </a:rPr>
              <a:t>. </a:t>
            </a:r>
            <a:endParaRPr lang="en-US" dirty="0">
              <a:solidFill>
                <a:srgbClr val="FADD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48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rgbClr val="9A6A24">
                <a:lumMod val="88000"/>
              </a:srgbClr>
            </a:gs>
            <a:gs pos="0">
              <a:srgbClr val="725014">
                <a:lumMod val="53000"/>
              </a:srgbClr>
            </a:gs>
            <a:gs pos="100000">
              <a:srgbClr val="DC7C34">
                <a:lumMod val="86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ADDA8"/>
                </a:solidFill>
              </a:rPr>
              <a:t>How Our Prayers are Hindered</a:t>
            </a:r>
            <a:endParaRPr lang="en-US" dirty="0">
              <a:solidFill>
                <a:srgbClr val="FADDA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ADDA8"/>
                </a:solidFill>
              </a:rPr>
              <a:t>Done To Be Seen Of Men</a:t>
            </a:r>
          </a:p>
          <a:p>
            <a:r>
              <a:rPr lang="en-US" sz="2400" dirty="0" smtClean="0">
                <a:solidFill>
                  <a:srgbClr val="FADDA8"/>
                </a:solidFill>
              </a:rPr>
              <a:t>Failure To Ask</a:t>
            </a:r>
          </a:p>
          <a:p>
            <a:r>
              <a:rPr lang="en-US" sz="2400" dirty="0" smtClean="0">
                <a:solidFill>
                  <a:srgbClr val="FADDA8"/>
                </a:solidFill>
              </a:rPr>
              <a:t>Having An Unforgiving Spirit</a:t>
            </a:r>
          </a:p>
          <a:p>
            <a:r>
              <a:rPr lang="en-US" dirty="0" smtClean="0">
                <a:solidFill>
                  <a:srgbClr val="FADDA8"/>
                </a:solidFill>
              </a:rPr>
              <a:t>Improper Husband-Wife Relationship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Eph. 5:25 - </a:t>
            </a:r>
            <a:r>
              <a:rPr lang="en-US" i="1" dirty="0" smtClean="0">
                <a:solidFill>
                  <a:srgbClr val="FADDA8"/>
                </a:solidFill>
              </a:rPr>
              <a:t>Husbands, love your wives, just </a:t>
            </a:r>
            <a:r>
              <a:rPr lang="en-US" i="1" u="sng" dirty="0" smtClean="0">
                <a:solidFill>
                  <a:srgbClr val="FADDA8"/>
                </a:solidFill>
              </a:rPr>
              <a:t>as Christ also loved the church</a:t>
            </a:r>
            <a:r>
              <a:rPr lang="en-US" i="1" dirty="0" smtClean="0">
                <a:solidFill>
                  <a:srgbClr val="FADDA8"/>
                </a:solidFill>
              </a:rPr>
              <a:t> and gave Himself for her</a:t>
            </a:r>
            <a:r>
              <a:rPr lang="en-US" dirty="0" smtClean="0">
                <a:solidFill>
                  <a:srgbClr val="FADDA8"/>
                </a:solidFill>
              </a:rPr>
              <a:t>, 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Eph. 5:28 - </a:t>
            </a:r>
            <a:r>
              <a:rPr lang="en-US" i="1" dirty="0" smtClean="0">
                <a:solidFill>
                  <a:srgbClr val="FADDA8"/>
                </a:solidFill>
              </a:rPr>
              <a:t>So husbands ought to love their own wives </a:t>
            </a:r>
            <a:r>
              <a:rPr lang="en-US" i="1" u="sng" dirty="0" smtClean="0">
                <a:solidFill>
                  <a:srgbClr val="FADDA8"/>
                </a:solidFill>
              </a:rPr>
              <a:t>as their own bodies</a:t>
            </a:r>
            <a:r>
              <a:rPr lang="en-US" i="1" dirty="0" smtClean="0">
                <a:solidFill>
                  <a:srgbClr val="FADDA8"/>
                </a:solidFill>
              </a:rPr>
              <a:t>; he who loves his wife loves himself.  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Titus 2:4 - </a:t>
            </a:r>
            <a:r>
              <a:rPr lang="en-US" i="1" dirty="0" smtClean="0">
                <a:solidFill>
                  <a:srgbClr val="FADDA8"/>
                </a:solidFill>
              </a:rPr>
              <a:t>that they admonish the young women to </a:t>
            </a:r>
            <a:r>
              <a:rPr lang="en-US" i="1" u="sng" dirty="0" smtClean="0">
                <a:solidFill>
                  <a:srgbClr val="FADDA8"/>
                </a:solidFill>
              </a:rPr>
              <a:t>love their husbands</a:t>
            </a:r>
            <a:r>
              <a:rPr lang="en-US" i="1" dirty="0" smtClean="0">
                <a:solidFill>
                  <a:srgbClr val="FADDA8"/>
                </a:solidFill>
              </a:rPr>
              <a:t>, to love their children</a:t>
            </a:r>
          </a:p>
        </p:txBody>
      </p:sp>
    </p:spTree>
    <p:extLst>
      <p:ext uri="{BB962C8B-B14F-4D97-AF65-F5344CB8AC3E}">
        <p14:creationId xmlns:p14="http://schemas.microsoft.com/office/powerpoint/2010/main" val="8070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rgbClr val="9A6A24">
                <a:lumMod val="88000"/>
              </a:srgbClr>
            </a:gs>
            <a:gs pos="0">
              <a:srgbClr val="725014">
                <a:lumMod val="53000"/>
              </a:srgbClr>
            </a:gs>
            <a:gs pos="100000">
              <a:srgbClr val="DC7C34">
                <a:lumMod val="86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ADDA8"/>
                </a:solidFill>
              </a:rPr>
              <a:t>How Our Prayers are Hindered</a:t>
            </a:r>
            <a:endParaRPr lang="en-US" dirty="0">
              <a:solidFill>
                <a:srgbClr val="FADDA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/>
          <a:lstStyle/>
          <a:p>
            <a:r>
              <a:rPr lang="en-US" sz="2400" dirty="0" smtClean="0">
                <a:solidFill>
                  <a:srgbClr val="FADDA8"/>
                </a:solidFill>
              </a:rPr>
              <a:t>Done To Be Seen Of Men</a:t>
            </a:r>
          </a:p>
          <a:p>
            <a:r>
              <a:rPr lang="en-US" sz="2400" dirty="0" smtClean="0">
                <a:solidFill>
                  <a:srgbClr val="FADDA8"/>
                </a:solidFill>
              </a:rPr>
              <a:t>Failure To Ask</a:t>
            </a:r>
          </a:p>
          <a:p>
            <a:r>
              <a:rPr lang="en-US" sz="2400" dirty="0" smtClean="0">
                <a:solidFill>
                  <a:srgbClr val="FADDA8"/>
                </a:solidFill>
              </a:rPr>
              <a:t>Having An Unforgiving Spirit</a:t>
            </a:r>
          </a:p>
          <a:p>
            <a:r>
              <a:rPr lang="en-US" sz="2400" dirty="0" smtClean="0">
                <a:solidFill>
                  <a:srgbClr val="FADDA8"/>
                </a:solidFill>
              </a:rPr>
              <a:t>Improper Husband-Wife Relationship</a:t>
            </a:r>
            <a:endParaRPr lang="en-US" sz="2400" dirty="0">
              <a:solidFill>
                <a:srgbClr val="FADDA8"/>
              </a:solidFill>
            </a:endParaRPr>
          </a:p>
          <a:p>
            <a:r>
              <a:rPr lang="en-US" dirty="0" smtClean="0">
                <a:solidFill>
                  <a:srgbClr val="FADDA8"/>
                </a:solidFill>
              </a:rPr>
              <a:t>Doubt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“To be undecided or skeptical about something”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Heb. 11:6 –</a:t>
            </a:r>
            <a:r>
              <a:rPr lang="en-US" i="1" dirty="0" smtClean="0">
                <a:solidFill>
                  <a:srgbClr val="FADDA8"/>
                </a:solidFill>
              </a:rPr>
              <a:t>But without faith it is impossible to please Him, for he who comes to God must believe that He is, and that He is a </a:t>
            </a:r>
            <a:r>
              <a:rPr lang="en-US" i="1" dirty="0" err="1" smtClean="0">
                <a:solidFill>
                  <a:srgbClr val="FADDA8"/>
                </a:solidFill>
              </a:rPr>
              <a:t>rewarder</a:t>
            </a:r>
            <a:r>
              <a:rPr lang="en-US" i="1" dirty="0" smtClean="0">
                <a:solidFill>
                  <a:srgbClr val="FADDA8"/>
                </a:solidFill>
              </a:rPr>
              <a:t> of those who diligently seek Him</a:t>
            </a:r>
          </a:p>
        </p:txBody>
      </p:sp>
    </p:spTree>
    <p:extLst>
      <p:ext uri="{BB962C8B-B14F-4D97-AF65-F5344CB8AC3E}">
        <p14:creationId xmlns:p14="http://schemas.microsoft.com/office/powerpoint/2010/main" val="422600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rgbClr val="9A6A24">
                <a:lumMod val="88000"/>
              </a:srgbClr>
            </a:gs>
            <a:gs pos="0">
              <a:srgbClr val="725014">
                <a:lumMod val="53000"/>
              </a:srgbClr>
            </a:gs>
            <a:gs pos="100000">
              <a:srgbClr val="DC7C34">
                <a:lumMod val="86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ADDA8"/>
                </a:solidFill>
              </a:rPr>
              <a:t>How Our Prayers are Hindered</a:t>
            </a:r>
            <a:endParaRPr lang="en-US" dirty="0">
              <a:solidFill>
                <a:srgbClr val="FADDA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/>
          <a:lstStyle/>
          <a:p>
            <a:r>
              <a:rPr lang="en-US" sz="2400" dirty="0" smtClean="0">
                <a:solidFill>
                  <a:srgbClr val="FADDA8"/>
                </a:solidFill>
              </a:rPr>
              <a:t>Done To Be Seen Of Men</a:t>
            </a:r>
          </a:p>
          <a:p>
            <a:r>
              <a:rPr lang="en-US" sz="2400" dirty="0" smtClean="0">
                <a:solidFill>
                  <a:srgbClr val="FADDA8"/>
                </a:solidFill>
              </a:rPr>
              <a:t>Failure To Ask</a:t>
            </a:r>
          </a:p>
          <a:p>
            <a:r>
              <a:rPr lang="en-US" sz="2400" dirty="0" smtClean="0">
                <a:solidFill>
                  <a:srgbClr val="FADDA8"/>
                </a:solidFill>
              </a:rPr>
              <a:t>Having An Unforgiving Spirit</a:t>
            </a:r>
          </a:p>
          <a:p>
            <a:r>
              <a:rPr lang="en-US" sz="2400" dirty="0" smtClean="0">
                <a:solidFill>
                  <a:srgbClr val="FADDA8"/>
                </a:solidFill>
              </a:rPr>
              <a:t>Improper Husband-Wife Relationship</a:t>
            </a:r>
            <a:endParaRPr lang="en-US" sz="2400" dirty="0">
              <a:solidFill>
                <a:srgbClr val="FADDA8"/>
              </a:solidFill>
            </a:endParaRPr>
          </a:p>
          <a:p>
            <a:r>
              <a:rPr lang="en-US" dirty="0" smtClean="0">
                <a:solidFill>
                  <a:srgbClr val="FADDA8"/>
                </a:solidFill>
              </a:rPr>
              <a:t>Doubt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James 1:5-7 – “</a:t>
            </a:r>
            <a:r>
              <a:rPr lang="en-US" i="1" dirty="0" smtClean="0">
                <a:solidFill>
                  <a:srgbClr val="FADDA8"/>
                </a:solidFill>
              </a:rPr>
              <a:t>If any of you lacks wisdom, let him ask of God, who gives to all liberally and without reproach, and it will be given to him. 6 </a:t>
            </a:r>
            <a:r>
              <a:rPr lang="en-US" i="1" u="sng" dirty="0" smtClean="0">
                <a:solidFill>
                  <a:srgbClr val="FADDA8"/>
                </a:solidFill>
              </a:rPr>
              <a:t>But let him ask in faith, with no doubting</a:t>
            </a:r>
            <a:r>
              <a:rPr lang="en-US" i="1" dirty="0" smtClean="0">
                <a:solidFill>
                  <a:srgbClr val="FADDA8"/>
                </a:solidFill>
              </a:rPr>
              <a:t>, for he who doubts is like a wave of the sea driven and tossed by the wind. 7 </a:t>
            </a:r>
            <a:r>
              <a:rPr lang="en-US" i="1" u="sng" dirty="0" smtClean="0">
                <a:solidFill>
                  <a:srgbClr val="FADDA8"/>
                </a:solidFill>
              </a:rPr>
              <a:t>For let not that man suppose that he will receive anything from the Lord</a:t>
            </a:r>
            <a:r>
              <a:rPr lang="en-US" i="1" dirty="0" smtClean="0">
                <a:solidFill>
                  <a:srgbClr val="FADDA8"/>
                </a:solidFill>
              </a:rPr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141264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rgbClr val="9A6A24">
                <a:lumMod val="88000"/>
              </a:srgbClr>
            </a:gs>
            <a:gs pos="0">
              <a:srgbClr val="725014">
                <a:lumMod val="53000"/>
              </a:srgbClr>
            </a:gs>
            <a:gs pos="100000">
              <a:srgbClr val="DC7C34">
                <a:lumMod val="86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ADDA8"/>
                </a:solidFill>
              </a:rPr>
              <a:t>How Our Prayers are Hindered</a:t>
            </a:r>
            <a:endParaRPr lang="en-US" dirty="0">
              <a:solidFill>
                <a:srgbClr val="FADDA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/>
          <a:lstStyle/>
          <a:p>
            <a:r>
              <a:rPr lang="en-US" sz="2400" dirty="0" smtClean="0">
                <a:solidFill>
                  <a:srgbClr val="FADDA8"/>
                </a:solidFill>
              </a:rPr>
              <a:t>Done To Be Seen Of Men</a:t>
            </a:r>
          </a:p>
          <a:p>
            <a:r>
              <a:rPr lang="en-US" sz="2400" dirty="0" smtClean="0">
                <a:solidFill>
                  <a:srgbClr val="FADDA8"/>
                </a:solidFill>
              </a:rPr>
              <a:t>Failure To Ask</a:t>
            </a:r>
          </a:p>
          <a:p>
            <a:r>
              <a:rPr lang="en-US" sz="2400" dirty="0" smtClean="0">
                <a:solidFill>
                  <a:srgbClr val="FADDA8"/>
                </a:solidFill>
              </a:rPr>
              <a:t>Having An Unforgiving Spirit</a:t>
            </a:r>
          </a:p>
          <a:p>
            <a:r>
              <a:rPr lang="en-US" sz="2400" dirty="0" smtClean="0">
                <a:solidFill>
                  <a:srgbClr val="FADDA8"/>
                </a:solidFill>
              </a:rPr>
              <a:t>Improper Husband-Wife Relationship</a:t>
            </a:r>
            <a:endParaRPr lang="en-US" sz="2400" dirty="0">
              <a:solidFill>
                <a:srgbClr val="FADDA8"/>
              </a:solidFill>
            </a:endParaRPr>
          </a:p>
          <a:p>
            <a:r>
              <a:rPr lang="en-US" dirty="0" smtClean="0">
                <a:solidFill>
                  <a:srgbClr val="FADDA8"/>
                </a:solidFill>
              </a:rPr>
              <a:t>Doubt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Luke 1 – Zechariah and Elizabeth</a:t>
            </a:r>
          </a:p>
          <a:p>
            <a:pPr lvl="1"/>
            <a:r>
              <a:rPr lang="en-US" i="1" dirty="0" smtClean="0">
                <a:solidFill>
                  <a:srgbClr val="FADDA8"/>
                </a:solidFill>
              </a:rPr>
              <a:t>Matt. 7:7-8 – "Ask, and it will be given to you; seek, and you will find; knock, and it will be opened to you. 8 For everyone who asks receives, and he who seeks finds, and to him who knocks it will be opened. </a:t>
            </a:r>
          </a:p>
        </p:txBody>
      </p:sp>
    </p:spTree>
    <p:extLst>
      <p:ext uri="{BB962C8B-B14F-4D97-AF65-F5344CB8AC3E}">
        <p14:creationId xmlns:p14="http://schemas.microsoft.com/office/powerpoint/2010/main" val="274166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rgbClr val="9A6A24">
                <a:lumMod val="88000"/>
              </a:srgbClr>
            </a:gs>
            <a:gs pos="0">
              <a:srgbClr val="725014">
                <a:lumMod val="53000"/>
              </a:srgbClr>
            </a:gs>
            <a:gs pos="100000">
              <a:srgbClr val="DC7C34">
                <a:lumMod val="86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ADDA8"/>
                </a:solidFill>
              </a:rPr>
              <a:t>How Our Prayers are Hindered</a:t>
            </a:r>
            <a:endParaRPr lang="en-US" dirty="0">
              <a:solidFill>
                <a:srgbClr val="FADDA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FADDA8"/>
                </a:solidFill>
              </a:rPr>
              <a:t>Done To Be Seen Of Men</a:t>
            </a:r>
          </a:p>
          <a:p>
            <a:r>
              <a:rPr lang="en-US" sz="2400" dirty="0" smtClean="0">
                <a:solidFill>
                  <a:srgbClr val="FADDA8"/>
                </a:solidFill>
              </a:rPr>
              <a:t>Failure To Ask</a:t>
            </a:r>
          </a:p>
          <a:p>
            <a:r>
              <a:rPr lang="en-US" sz="2400" dirty="0" smtClean="0">
                <a:solidFill>
                  <a:srgbClr val="FADDA8"/>
                </a:solidFill>
              </a:rPr>
              <a:t>Having An Unforgiving Spirit</a:t>
            </a:r>
          </a:p>
          <a:p>
            <a:r>
              <a:rPr lang="en-US" sz="2400" dirty="0" smtClean="0">
                <a:solidFill>
                  <a:srgbClr val="FADDA8"/>
                </a:solidFill>
              </a:rPr>
              <a:t>Improper Husband-Wife Relationship</a:t>
            </a:r>
            <a:endParaRPr lang="en-US" sz="2400" dirty="0">
              <a:solidFill>
                <a:srgbClr val="FADDA8"/>
              </a:solidFill>
            </a:endParaRPr>
          </a:p>
          <a:p>
            <a:r>
              <a:rPr lang="en-US" dirty="0" smtClean="0">
                <a:solidFill>
                  <a:srgbClr val="FADDA8"/>
                </a:solidFill>
              </a:rPr>
              <a:t>Doubt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Mark 11:22-24 - </a:t>
            </a:r>
            <a:r>
              <a:rPr lang="en-US" i="1" dirty="0" smtClean="0">
                <a:solidFill>
                  <a:srgbClr val="FADDA8"/>
                </a:solidFill>
              </a:rPr>
              <a:t>So Jesus answered and said to them, "</a:t>
            </a:r>
            <a:r>
              <a:rPr lang="en-US" i="1" u="sng" dirty="0" smtClean="0">
                <a:solidFill>
                  <a:srgbClr val="FADDA8"/>
                </a:solidFill>
              </a:rPr>
              <a:t>Have faith in God</a:t>
            </a:r>
            <a:r>
              <a:rPr lang="en-US" i="1" dirty="0" smtClean="0">
                <a:solidFill>
                  <a:srgbClr val="FADDA8"/>
                </a:solidFill>
              </a:rPr>
              <a:t>. 23 For assuredly, I say to you, whoever says to this mountain, 'Be removed and be cast into the sea,' </a:t>
            </a:r>
            <a:r>
              <a:rPr lang="en-US" i="1" u="sng" dirty="0" smtClean="0">
                <a:solidFill>
                  <a:srgbClr val="FADDA8"/>
                </a:solidFill>
              </a:rPr>
              <a:t>and does not doubt in his heart</a:t>
            </a:r>
            <a:r>
              <a:rPr lang="en-US" i="1" dirty="0" smtClean="0">
                <a:solidFill>
                  <a:srgbClr val="FADDA8"/>
                </a:solidFill>
              </a:rPr>
              <a:t>, but believes that those things he says will be done, he will have whatever he says. 24 </a:t>
            </a:r>
            <a:r>
              <a:rPr lang="en-US" i="1" u="sng" dirty="0" smtClean="0">
                <a:solidFill>
                  <a:srgbClr val="FADDA8"/>
                </a:solidFill>
              </a:rPr>
              <a:t>Therefore I say to you, whatever things you ask when you pray, believe that you receive them, and you will have them</a:t>
            </a:r>
            <a:r>
              <a:rPr lang="en-US" dirty="0" smtClean="0">
                <a:solidFill>
                  <a:srgbClr val="FADDA8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700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rgbClr val="9A6A24">
                <a:lumMod val="88000"/>
              </a:srgbClr>
            </a:gs>
            <a:gs pos="0">
              <a:srgbClr val="725014">
                <a:lumMod val="53000"/>
              </a:srgbClr>
            </a:gs>
            <a:gs pos="100000">
              <a:srgbClr val="DC7C34">
                <a:lumMod val="86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ADDA8"/>
                </a:solidFill>
              </a:rPr>
              <a:t>How Our Prayers are Hindered</a:t>
            </a:r>
            <a:endParaRPr lang="en-US" dirty="0">
              <a:solidFill>
                <a:srgbClr val="FADDA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/>
          <a:lstStyle/>
          <a:p>
            <a:r>
              <a:rPr lang="en-US" sz="2400" dirty="0" smtClean="0">
                <a:solidFill>
                  <a:srgbClr val="FADDA8"/>
                </a:solidFill>
              </a:rPr>
              <a:t>Done To Be Seen Of Men</a:t>
            </a:r>
          </a:p>
          <a:p>
            <a:r>
              <a:rPr lang="en-US" sz="2400" dirty="0" smtClean="0">
                <a:solidFill>
                  <a:srgbClr val="FADDA8"/>
                </a:solidFill>
              </a:rPr>
              <a:t>Failure To Ask</a:t>
            </a:r>
          </a:p>
          <a:p>
            <a:r>
              <a:rPr lang="en-US" sz="2400" dirty="0" smtClean="0">
                <a:solidFill>
                  <a:srgbClr val="FADDA8"/>
                </a:solidFill>
              </a:rPr>
              <a:t>Having An Unforgiving Spirit</a:t>
            </a:r>
          </a:p>
          <a:p>
            <a:r>
              <a:rPr lang="en-US" sz="2400" dirty="0" smtClean="0">
                <a:solidFill>
                  <a:srgbClr val="FADDA8"/>
                </a:solidFill>
              </a:rPr>
              <a:t>Improper Husband-Wife Relationship</a:t>
            </a:r>
            <a:endParaRPr lang="en-US" sz="2400" dirty="0">
              <a:solidFill>
                <a:srgbClr val="FADDA8"/>
              </a:solidFill>
            </a:endParaRPr>
          </a:p>
          <a:p>
            <a:r>
              <a:rPr lang="en-US" sz="2400" dirty="0" smtClean="0">
                <a:solidFill>
                  <a:srgbClr val="FADDA8"/>
                </a:solidFill>
              </a:rPr>
              <a:t>Doubt</a:t>
            </a:r>
          </a:p>
          <a:p>
            <a:r>
              <a:rPr lang="en-US" dirty="0" smtClean="0">
                <a:solidFill>
                  <a:srgbClr val="FADDA8"/>
                </a:solidFill>
              </a:rPr>
              <a:t>Not Praying According to God’s Will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Matt. 6:10 – “</a:t>
            </a:r>
            <a:r>
              <a:rPr lang="en-US" i="1" dirty="0" smtClean="0">
                <a:solidFill>
                  <a:srgbClr val="FADDA8"/>
                </a:solidFill>
              </a:rPr>
              <a:t>Your kingdom come. </a:t>
            </a:r>
            <a:r>
              <a:rPr lang="en-US" i="1" u="sng" dirty="0" smtClean="0">
                <a:solidFill>
                  <a:srgbClr val="FADDA8"/>
                </a:solidFill>
              </a:rPr>
              <a:t>Your will be done </a:t>
            </a:r>
            <a:r>
              <a:rPr lang="en-US" i="1" dirty="0" smtClean="0">
                <a:solidFill>
                  <a:srgbClr val="FADDA8"/>
                </a:solidFill>
              </a:rPr>
              <a:t>on earth as it is in heaven.”</a:t>
            </a:r>
          </a:p>
          <a:p>
            <a:pPr lvl="1"/>
            <a:r>
              <a:rPr lang="en-US" i="1" dirty="0" smtClean="0">
                <a:solidFill>
                  <a:srgbClr val="FADDA8"/>
                </a:solidFill>
              </a:rPr>
              <a:t>Col. 3:17 - And </a:t>
            </a:r>
            <a:r>
              <a:rPr lang="en-US" i="1" u="sng" dirty="0" smtClean="0">
                <a:solidFill>
                  <a:srgbClr val="FADDA8"/>
                </a:solidFill>
              </a:rPr>
              <a:t>whatever you do in word </a:t>
            </a:r>
            <a:r>
              <a:rPr lang="en-US" i="1" dirty="0" smtClean="0">
                <a:solidFill>
                  <a:srgbClr val="FADDA8"/>
                </a:solidFill>
              </a:rPr>
              <a:t>or deed, do all </a:t>
            </a:r>
            <a:r>
              <a:rPr lang="en-US" i="1" u="sng" dirty="0" smtClean="0">
                <a:solidFill>
                  <a:srgbClr val="FADDA8"/>
                </a:solidFill>
              </a:rPr>
              <a:t>in the name of the Lord Jesus</a:t>
            </a:r>
            <a:r>
              <a:rPr lang="en-US" i="1" dirty="0" smtClean="0">
                <a:solidFill>
                  <a:srgbClr val="FADDA8"/>
                </a:solidFill>
              </a:rPr>
              <a:t>, giving thanks to God the Father through Him</a:t>
            </a:r>
          </a:p>
          <a:p>
            <a:pPr lvl="1"/>
            <a:endParaRPr lang="en-US" i="1" dirty="0" smtClean="0">
              <a:solidFill>
                <a:srgbClr val="FADD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54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rgbClr val="9A6A24">
                <a:lumMod val="88000"/>
              </a:srgbClr>
            </a:gs>
            <a:gs pos="0">
              <a:srgbClr val="725014">
                <a:lumMod val="53000"/>
              </a:srgbClr>
            </a:gs>
            <a:gs pos="100000">
              <a:srgbClr val="DC7C34">
                <a:lumMod val="86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ADDA8"/>
                </a:solidFill>
              </a:rPr>
              <a:t>How Our Prayers are Hindered</a:t>
            </a:r>
            <a:endParaRPr lang="en-US" dirty="0">
              <a:solidFill>
                <a:srgbClr val="FADDA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FADDA8"/>
                </a:solidFill>
              </a:rPr>
              <a:t>Done To Be Seen Of Men</a:t>
            </a:r>
          </a:p>
          <a:p>
            <a:r>
              <a:rPr lang="en-US" sz="2400" dirty="0" smtClean="0">
                <a:solidFill>
                  <a:srgbClr val="FADDA8"/>
                </a:solidFill>
              </a:rPr>
              <a:t>Failure To Ask</a:t>
            </a:r>
          </a:p>
          <a:p>
            <a:r>
              <a:rPr lang="en-US" sz="2400" dirty="0" smtClean="0">
                <a:solidFill>
                  <a:srgbClr val="FADDA8"/>
                </a:solidFill>
              </a:rPr>
              <a:t>Having An Unforgiving Spirit</a:t>
            </a:r>
          </a:p>
          <a:p>
            <a:r>
              <a:rPr lang="en-US" sz="2400" dirty="0" smtClean="0">
                <a:solidFill>
                  <a:srgbClr val="FADDA8"/>
                </a:solidFill>
              </a:rPr>
              <a:t>Improper Husband-Wife Relationship</a:t>
            </a:r>
            <a:endParaRPr lang="en-US" sz="2400" dirty="0">
              <a:solidFill>
                <a:srgbClr val="FADDA8"/>
              </a:solidFill>
            </a:endParaRPr>
          </a:p>
          <a:p>
            <a:r>
              <a:rPr lang="en-US" sz="2400" dirty="0" smtClean="0">
                <a:solidFill>
                  <a:srgbClr val="FADDA8"/>
                </a:solidFill>
              </a:rPr>
              <a:t>Doubt</a:t>
            </a:r>
          </a:p>
          <a:p>
            <a:r>
              <a:rPr lang="en-US" dirty="0" smtClean="0">
                <a:solidFill>
                  <a:srgbClr val="FADDA8"/>
                </a:solidFill>
              </a:rPr>
              <a:t>Not Praying According to God’s Will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James 4:3 – “You ask and do not receive, because </a:t>
            </a:r>
            <a:r>
              <a:rPr lang="en-US" u="sng" dirty="0" smtClean="0">
                <a:solidFill>
                  <a:srgbClr val="FADDA8"/>
                </a:solidFill>
              </a:rPr>
              <a:t>you ask amiss</a:t>
            </a:r>
            <a:r>
              <a:rPr lang="en-US" dirty="0" smtClean="0">
                <a:solidFill>
                  <a:srgbClr val="FADDA8"/>
                </a:solidFill>
              </a:rPr>
              <a:t>, that you may spend it on your pleasures.” </a:t>
            </a:r>
          </a:p>
          <a:p>
            <a:pPr lvl="1"/>
            <a:r>
              <a:rPr lang="en-US" i="1" dirty="0" smtClean="0">
                <a:solidFill>
                  <a:srgbClr val="FADDA8"/>
                </a:solidFill>
              </a:rPr>
              <a:t>1 John 5:14-15 – “Now this is the confidence that we have in Him, </a:t>
            </a:r>
            <a:r>
              <a:rPr lang="en-US" i="1" u="sng" dirty="0" smtClean="0">
                <a:solidFill>
                  <a:srgbClr val="FADDA8"/>
                </a:solidFill>
              </a:rPr>
              <a:t>that if we ask anything according to His will, He hears us</a:t>
            </a:r>
            <a:r>
              <a:rPr lang="en-US" i="1" dirty="0" smtClean="0">
                <a:solidFill>
                  <a:srgbClr val="FADDA8"/>
                </a:solidFill>
              </a:rPr>
              <a:t>. 15 And if we know that He hears us, whatever we ask, we know that we have the petitions that we have asked of Him.”</a:t>
            </a:r>
          </a:p>
        </p:txBody>
      </p:sp>
    </p:spTree>
    <p:extLst>
      <p:ext uri="{BB962C8B-B14F-4D97-AF65-F5344CB8AC3E}">
        <p14:creationId xmlns:p14="http://schemas.microsoft.com/office/powerpoint/2010/main" val="211032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rgbClr val="9A6A24">
                <a:lumMod val="88000"/>
              </a:srgbClr>
            </a:gs>
            <a:gs pos="0">
              <a:srgbClr val="725014">
                <a:lumMod val="53000"/>
              </a:srgbClr>
            </a:gs>
            <a:gs pos="100000">
              <a:srgbClr val="DC7C34">
                <a:lumMod val="86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ADDA8"/>
                </a:solidFill>
              </a:rPr>
              <a:t>How Our Prayers are Hindered</a:t>
            </a:r>
            <a:endParaRPr lang="en-US" dirty="0">
              <a:solidFill>
                <a:srgbClr val="FADDA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ADDA8"/>
                </a:solidFill>
              </a:rPr>
              <a:t>Disobedience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Prayers of the Disobedient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Isaiah 59:1-2 - </a:t>
            </a:r>
            <a:r>
              <a:rPr lang="en-US" i="1" dirty="0" smtClean="0">
                <a:solidFill>
                  <a:srgbClr val="FADDA8"/>
                </a:solidFill>
              </a:rPr>
              <a:t>Behold, the Lord's hand is not shortened, That it cannot save; Nor His ear heavy, That it cannot hear. 2 But </a:t>
            </a:r>
            <a:r>
              <a:rPr lang="en-US" i="1" u="sng" dirty="0" smtClean="0">
                <a:solidFill>
                  <a:srgbClr val="FADDA8"/>
                </a:solidFill>
              </a:rPr>
              <a:t>your iniquities have separated you from your God; And your sins have hidden His face from you, So that He will not hear</a:t>
            </a:r>
          </a:p>
        </p:txBody>
      </p:sp>
    </p:spTree>
    <p:extLst>
      <p:ext uri="{BB962C8B-B14F-4D97-AF65-F5344CB8AC3E}">
        <p14:creationId xmlns:p14="http://schemas.microsoft.com/office/powerpoint/2010/main" val="254621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rgbClr val="9A6A24">
                <a:lumMod val="88000"/>
              </a:srgbClr>
            </a:gs>
            <a:gs pos="0">
              <a:srgbClr val="725014">
                <a:lumMod val="53000"/>
              </a:srgbClr>
            </a:gs>
            <a:gs pos="100000">
              <a:srgbClr val="DC7C34">
                <a:lumMod val="86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ADDA8"/>
                </a:solidFill>
              </a:rPr>
              <a:t>How Our Prayers are Hindered</a:t>
            </a:r>
            <a:endParaRPr lang="en-US" dirty="0">
              <a:solidFill>
                <a:srgbClr val="FADDA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ADDA8"/>
                </a:solidFill>
              </a:rPr>
              <a:t>Disobedience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Prayers of the Disobedient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1 Sam. 15:22-23 - </a:t>
            </a:r>
            <a:r>
              <a:rPr lang="en-US" i="1" dirty="0" smtClean="0">
                <a:solidFill>
                  <a:srgbClr val="FADDA8"/>
                </a:solidFill>
              </a:rPr>
              <a:t>So Samuel said: "Has the Lord as great delight in burnt offerings and sacrifices, As in obeying the voice of the Lord? Behold, </a:t>
            </a:r>
            <a:r>
              <a:rPr lang="en-US" i="1" u="sng" dirty="0" smtClean="0">
                <a:solidFill>
                  <a:srgbClr val="FADDA8"/>
                </a:solidFill>
              </a:rPr>
              <a:t>to obey is better than sacrifice</a:t>
            </a:r>
            <a:r>
              <a:rPr lang="en-US" i="1" dirty="0" smtClean="0">
                <a:solidFill>
                  <a:srgbClr val="FADDA8"/>
                </a:solidFill>
              </a:rPr>
              <a:t>, And to heed than the fat of rams. 23 For rebellion is as the sin of witchcraft, And stubbornness is as iniquity and idolatry. </a:t>
            </a:r>
            <a:r>
              <a:rPr lang="en-US" i="1" u="sng" dirty="0" smtClean="0">
                <a:solidFill>
                  <a:srgbClr val="FADDA8"/>
                </a:solidFill>
              </a:rPr>
              <a:t>Because you have rejected the word of the Lord, He also has rejected you </a:t>
            </a:r>
            <a:r>
              <a:rPr lang="en-US" i="1" dirty="0" smtClean="0">
                <a:solidFill>
                  <a:srgbClr val="FADDA8"/>
                </a:solidFill>
              </a:rPr>
              <a:t>from being king.</a:t>
            </a:r>
          </a:p>
        </p:txBody>
      </p:sp>
    </p:spTree>
    <p:extLst>
      <p:ext uri="{BB962C8B-B14F-4D97-AF65-F5344CB8AC3E}">
        <p14:creationId xmlns:p14="http://schemas.microsoft.com/office/powerpoint/2010/main" val="82929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73000">
              <a:srgbClr val="9A6A24">
                <a:lumMod val="75000"/>
              </a:srgbClr>
            </a:gs>
            <a:gs pos="0">
              <a:srgbClr val="725014">
                <a:lumMod val="71000"/>
              </a:srgbClr>
            </a:gs>
            <a:gs pos="100000">
              <a:srgbClr val="DC7C3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ADD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Elements</a:t>
            </a:r>
            <a:r>
              <a:rPr lang="en-US" b="1" dirty="0" smtClean="0">
                <a:solidFill>
                  <a:srgbClr val="FADD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FADD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US" b="1" dirty="0" smtClean="0">
                <a:solidFill>
                  <a:srgbClr val="FADD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FADD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Acceptable</a:t>
            </a:r>
            <a:r>
              <a:rPr lang="en-US" b="1" dirty="0" smtClean="0">
                <a:solidFill>
                  <a:srgbClr val="FADD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solidFill>
                  <a:srgbClr val="FADD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  <a:endParaRPr lang="en-US" sz="5400" b="1" dirty="0">
              <a:solidFill>
                <a:srgbClr val="FADD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196400"/>
            <a:ext cx="152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800" b="1" dirty="0">
                <a:solidFill>
                  <a:srgbClr val="FADDA8"/>
                </a:solidFill>
              </a:rPr>
              <a:t>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800" b="1" dirty="0">
                <a:solidFill>
                  <a:srgbClr val="FADDA8"/>
                </a:solidFill>
              </a:rPr>
              <a:t>C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800" b="1" dirty="0">
                <a:solidFill>
                  <a:srgbClr val="FADDA8"/>
                </a:solidFill>
              </a:rPr>
              <a:t>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800" b="1" dirty="0">
                <a:solidFill>
                  <a:srgbClr val="FADDA8"/>
                </a:solidFill>
              </a:rPr>
              <a:t>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64609" y="1752600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 err="1">
                <a:solidFill>
                  <a:srgbClr val="FADDA8"/>
                </a:solidFill>
              </a:rPr>
              <a:t>ddressing</a:t>
            </a:r>
            <a:r>
              <a:rPr lang="en-US" sz="4400" dirty="0">
                <a:solidFill>
                  <a:srgbClr val="FADDA8"/>
                </a:solidFill>
              </a:rPr>
              <a:t> God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5400" y="1629489"/>
            <a:ext cx="4038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i="1" dirty="0">
                <a:solidFill>
                  <a:srgbClr val="FADD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“Our Father in heaven,</a:t>
            </a:r>
            <a:br>
              <a:rPr lang="en-US" sz="2600" i="1" dirty="0">
                <a:solidFill>
                  <a:srgbClr val="FADD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600" i="1" dirty="0">
                <a:solidFill>
                  <a:srgbClr val="FADD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Hallowed be Your name…”</a:t>
            </a:r>
            <a:endParaRPr lang="en-US" sz="2600" b="1" i="1" dirty="0">
              <a:solidFill>
                <a:srgbClr val="FADD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3090601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 err="1">
                <a:solidFill>
                  <a:srgbClr val="FADDA8"/>
                </a:solidFill>
              </a:rPr>
              <a:t>onfessing</a:t>
            </a:r>
            <a:r>
              <a:rPr lang="en-US" sz="4400" dirty="0">
                <a:solidFill>
                  <a:srgbClr val="FADDA8"/>
                </a:solidFill>
              </a:rPr>
              <a:t> sin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87789" y="2971800"/>
            <a:ext cx="447419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i="1" dirty="0">
                <a:solidFill>
                  <a:srgbClr val="FADD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“And forgive us our debts </a:t>
            </a:r>
            <a:r>
              <a:rPr lang="en-US" sz="2400" i="1" dirty="0">
                <a:solidFill>
                  <a:srgbClr val="FADD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[sins], </a:t>
            </a:r>
            <a:r>
              <a:rPr lang="en-US" sz="2600" i="1" dirty="0">
                <a:solidFill>
                  <a:srgbClr val="FADD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we forgive our debtors…”</a:t>
            </a:r>
            <a:endParaRPr lang="en-US" sz="2600" b="1" i="1" dirty="0">
              <a:solidFill>
                <a:srgbClr val="FADD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4412159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 err="1">
                <a:solidFill>
                  <a:srgbClr val="FADDA8"/>
                </a:solidFill>
              </a:rPr>
              <a:t>hanksgiving</a:t>
            </a:r>
            <a:endParaRPr lang="en-US" sz="4400" dirty="0">
              <a:solidFill>
                <a:srgbClr val="FADDA8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4267200"/>
            <a:ext cx="411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i="1" dirty="0">
                <a:solidFill>
                  <a:srgbClr val="FADD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thank You, Father, Lord of heaven and earth” </a:t>
            </a:r>
            <a:r>
              <a:rPr lang="en-US" sz="2600" i="1" dirty="0" err="1">
                <a:solidFill>
                  <a:srgbClr val="FADD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</a:t>
            </a:r>
            <a:r>
              <a:rPr lang="en-US" sz="2600" i="1" dirty="0">
                <a:solidFill>
                  <a:srgbClr val="FADD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10:21</a:t>
            </a:r>
            <a:endParaRPr lang="en-US" sz="2600" b="1" i="1" dirty="0">
              <a:solidFill>
                <a:srgbClr val="FADD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5783759"/>
            <a:ext cx="358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 err="1">
                <a:solidFill>
                  <a:srgbClr val="FADDA8"/>
                </a:solidFill>
              </a:rPr>
              <a:t>upplication</a:t>
            </a:r>
            <a:endParaRPr lang="en-US" sz="4400" dirty="0">
              <a:solidFill>
                <a:srgbClr val="FADDA8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5800" y="5638800"/>
            <a:ext cx="464820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600" i="1" dirty="0">
                <a:solidFill>
                  <a:srgbClr val="FADD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“Lead us not into temptation, but deliver us from the evil one…”</a:t>
            </a:r>
            <a:endParaRPr lang="en-US" sz="2600" b="1" i="1" dirty="0">
              <a:solidFill>
                <a:srgbClr val="FADD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220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rgbClr val="9A6A24">
                <a:lumMod val="88000"/>
              </a:srgbClr>
            </a:gs>
            <a:gs pos="0">
              <a:srgbClr val="725014">
                <a:lumMod val="53000"/>
              </a:srgbClr>
            </a:gs>
            <a:gs pos="100000">
              <a:srgbClr val="DC7C34">
                <a:lumMod val="86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ADDA8"/>
                </a:solidFill>
              </a:rPr>
              <a:t>How Our Prayers are Hindered</a:t>
            </a:r>
            <a:endParaRPr lang="en-US" dirty="0">
              <a:solidFill>
                <a:srgbClr val="FADDA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ADDA8"/>
                </a:solidFill>
              </a:rPr>
              <a:t>Disobedience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Prayers of the Disobedient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Jeremiah 14:10-12 - </a:t>
            </a:r>
            <a:r>
              <a:rPr lang="en-US" i="1" dirty="0" smtClean="0">
                <a:solidFill>
                  <a:srgbClr val="FADDA8"/>
                </a:solidFill>
              </a:rPr>
              <a:t>Thus says the Lord to this people: "Thus they have loved to wander; They have not restrained their feet. Therefore the </a:t>
            </a:r>
            <a:r>
              <a:rPr lang="en-US" i="1" u="sng" dirty="0" smtClean="0">
                <a:solidFill>
                  <a:srgbClr val="FADDA8"/>
                </a:solidFill>
              </a:rPr>
              <a:t>Lord does not accept them</a:t>
            </a:r>
            <a:r>
              <a:rPr lang="en-US" i="1" dirty="0" smtClean="0">
                <a:solidFill>
                  <a:srgbClr val="FADDA8"/>
                </a:solidFill>
              </a:rPr>
              <a:t>; He will remember their iniquity now, And punish their sins." 11 Then the Lord said to me, "</a:t>
            </a:r>
            <a:r>
              <a:rPr lang="en-US" i="1" u="sng" dirty="0" smtClean="0">
                <a:solidFill>
                  <a:srgbClr val="FADDA8"/>
                </a:solidFill>
              </a:rPr>
              <a:t>Do not pray for this people</a:t>
            </a:r>
            <a:r>
              <a:rPr lang="en-US" i="1" dirty="0" smtClean="0">
                <a:solidFill>
                  <a:srgbClr val="FADDA8"/>
                </a:solidFill>
              </a:rPr>
              <a:t>, for their good. 12 "When they fast, </a:t>
            </a:r>
            <a:r>
              <a:rPr lang="en-US" i="1" u="sng" dirty="0" smtClean="0">
                <a:solidFill>
                  <a:srgbClr val="FADDA8"/>
                </a:solidFill>
              </a:rPr>
              <a:t>I will not hear their cry</a:t>
            </a:r>
            <a:r>
              <a:rPr lang="en-US" i="1" dirty="0" smtClean="0">
                <a:solidFill>
                  <a:srgbClr val="FADDA8"/>
                </a:solidFill>
              </a:rPr>
              <a:t>; and when they offer burnt offering and grain offering, </a:t>
            </a:r>
            <a:r>
              <a:rPr lang="en-US" i="1" u="sng" dirty="0" smtClean="0">
                <a:solidFill>
                  <a:srgbClr val="FADDA8"/>
                </a:solidFill>
              </a:rPr>
              <a:t>I will not accept them</a:t>
            </a:r>
            <a:r>
              <a:rPr lang="en-US" i="1" dirty="0" smtClean="0">
                <a:solidFill>
                  <a:srgbClr val="FADDA8"/>
                </a:solidFill>
              </a:rPr>
              <a:t>. But I will consume them by the sword, by the famine, and by the pestilence." </a:t>
            </a:r>
          </a:p>
        </p:txBody>
      </p:sp>
    </p:spTree>
    <p:extLst>
      <p:ext uri="{BB962C8B-B14F-4D97-AF65-F5344CB8AC3E}">
        <p14:creationId xmlns:p14="http://schemas.microsoft.com/office/powerpoint/2010/main" val="402681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rgbClr val="9A6A24">
                <a:lumMod val="88000"/>
              </a:srgbClr>
            </a:gs>
            <a:gs pos="0">
              <a:srgbClr val="725014">
                <a:lumMod val="53000"/>
              </a:srgbClr>
            </a:gs>
            <a:gs pos="100000">
              <a:srgbClr val="DC7C34">
                <a:lumMod val="86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ADDA8"/>
                </a:solidFill>
              </a:rPr>
              <a:t>How Our Prayers are Hindered</a:t>
            </a:r>
            <a:endParaRPr lang="en-US" dirty="0">
              <a:solidFill>
                <a:srgbClr val="FADDA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ADDA8"/>
                </a:solidFill>
              </a:rPr>
              <a:t>Disobedience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Prayers of the Disobedient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Prov. 28:9 - </a:t>
            </a:r>
            <a:r>
              <a:rPr lang="en-US" i="1" dirty="0" smtClean="0">
                <a:solidFill>
                  <a:srgbClr val="FADDA8"/>
                </a:solidFill>
              </a:rPr>
              <a:t>One who turns away his ear from hearing the law, Even </a:t>
            </a:r>
            <a:r>
              <a:rPr lang="en-US" i="1" u="sng" dirty="0" smtClean="0">
                <a:solidFill>
                  <a:srgbClr val="FADDA8"/>
                </a:solidFill>
              </a:rPr>
              <a:t>his prayer is an abomination</a:t>
            </a:r>
          </a:p>
        </p:txBody>
      </p:sp>
    </p:spTree>
    <p:extLst>
      <p:ext uri="{BB962C8B-B14F-4D97-AF65-F5344CB8AC3E}">
        <p14:creationId xmlns:p14="http://schemas.microsoft.com/office/powerpoint/2010/main" val="228502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rgbClr val="9A6A24">
                <a:lumMod val="88000"/>
              </a:srgbClr>
            </a:gs>
            <a:gs pos="0">
              <a:srgbClr val="725014">
                <a:lumMod val="53000"/>
              </a:srgbClr>
            </a:gs>
            <a:gs pos="100000">
              <a:srgbClr val="DC7C34">
                <a:lumMod val="86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ADDA8"/>
                </a:solidFill>
              </a:rPr>
              <a:t>How Our Prayers are Hindered</a:t>
            </a:r>
            <a:endParaRPr lang="en-US" dirty="0">
              <a:solidFill>
                <a:srgbClr val="FADDA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ADDA8"/>
                </a:solidFill>
              </a:rPr>
              <a:t>Disobedience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Prayers of the Obedient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Prov. 15:29 - </a:t>
            </a:r>
            <a:r>
              <a:rPr lang="en-US" i="1" dirty="0" smtClean="0">
                <a:solidFill>
                  <a:srgbClr val="FADDA8"/>
                </a:solidFill>
              </a:rPr>
              <a:t>The Lord is far from the wicked, But </a:t>
            </a:r>
            <a:r>
              <a:rPr lang="en-US" i="1" u="sng" dirty="0" smtClean="0">
                <a:solidFill>
                  <a:srgbClr val="FADDA8"/>
                </a:solidFill>
              </a:rPr>
              <a:t>He hears the prayer of the righteous</a:t>
            </a:r>
            <a:r>
              <a:rPr lang="en-US" dirty="0" smtClean="0">
                <a:solidFill>
                  <a:srgbClr val="FADDA8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John 9:31 – “</a:t>
            </a:r>
            <a:r>
              <a:rPr lang="en-US" i="1" dirty="0" smtClean="0">
                <a:solidFill>
                  <a:srgbClr val="FADDA8"/>
                </a:solidFill>
              </a:rPr>
              <a:t>Now we know that </a:t>
            </a:r>
            <a:r>
              <a:rPr lang="en-US" i="1" u="sng" dirty="0" smtClean="0">
                <a:solidFill>
                  <a:srgbClr val="FADDA8"/>
                </a:solidFill>
              </a:rPr>
              <a:t>God does not hear sinners</a:t>
            </a:r>
            <a:r>
              <a:rPr lang="en-US" i="1" dirty="0" smtClean="0">
                <a:solidFill>
                  <a:srgbClr val="FADDA8"/>
                </a:solidFill>
              </a:rPr>
              <a:t>; but </a:t>
            </a:r>
            <a:r>
              <a:rPr lang="en-US" i="1" u="sng" dirty="0" smtClean="0">
                <a:solidFill>
                  <a:srgbClr val="FADDA8"/>
                </a:solidFill>
              </a:rPr>
              <a:t>if anyone is a worshiper of God and does His will, He hears him</a:t>
            </a:r>
            <a:r>
              <a:rPr lang="en-US" i="1" dirty="0" smtClean="0">
                <a:solidFill>
                  <a:srgbClr val="FADDA8"/>
                </a:solidFill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56723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rgbClr val="9A6A24">
                <a:lumMod val="88000"/>
              </a:srgbClr>
            </a:gs>
            <a:gs pos="0">
              <a:srgbClr val="725014">
                <a:lumMod val="53000"/>
              </a:srgbClr>
            </a:gs>
            <a:gs pos="100000">
              <a:srgbClr val="DC7C34">
                <a:lumMod val="86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ADDA8"/>
                </a:solidFill>
              </a:rPr>
              <a:t>How Our Prayers are Hindered</a:t>
            </a:r>
            <a:endParaRPr lang="en-US" dirty="0">
              <a:solidFill>
                <a:srgbClr val="FADDA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ADDA8"/>
                </a:solidFill>
              </a:rPr>
              <a:t>Disobedience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Prayers of the Obedient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Psalm 66:16-20 - </a:t>
            </a:r>
            <a:r>
              <a:rPr lang="en-US" i="1" dirty="0" smtClean="0">
                <a:solidFill>
                  <a:srgbClr val="FADDA8"/>
                </a:solidFill>
              </a:rPr>
              <a:t>“Come and hear, all you who fear God, and I will declare what He has done for my soul.  I cried to Him with my mouth and He was extolled (</a:t>
            </a:r>
            <a:r>
              <a:rPr lang="en-US" dirty="0" smtClean="0">
                <a:solidFill>
                  <a:srgbClr val="FADDA8"/>
                </a:solidFill>
              </a:rPr>
              <a:t>very happy/praised</a:t>
            </a:r>
            <a:r>
              <a:rPr lang="en-US" i="1" dirty="0" smtClean="0">
                <a:solidFill>
                  <a:srgbClr val="FADDA8"/>
                </a:solidFill>
              </a:rPr>
              <a:t>) with my tongue.  </a:t>
            </a:r>
            <a:r>
              <a:rPr lang="en-US" i="1" u="sng" dirty="0" smtClean="0">
                <a:solidFill>
                  <a:srgbClr val="FADDA8"/>
                </a:solidFill>
              </a:rPr>
              <a:t>If I regard iniquity in my heart, the Lord will not hear.  But certainly God has heard me; He has attended to the voice of my prayer</a:t>
            </a:r>
            <a:r>
              <a:rPr lang="en-US" i="1" dirty="0" smtClean="0">
                <a:solidFill>
                  <a:srgbClr val="FADDA8"/>
                </a:solidFill>
              </a:rPr>
              <a:t>.  Blessed be God, who has not turned away my prayer, nor His mercy from me!” </a:t>
            </a:r>
          </a:p>
        </p:txBody>
      </p:sp>
    </p:spTree>
    <p:extLst>
      <p:ext uri="{BB962C8B-B14F-4D97-AF65-F5344CB8AC3E}">
        <p14:creationId xmlns:p14="http://schemas.microsoft.com/office/powerpoint/2010/main" val="265457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rgbClr val="9A6A24">
                <a:lumMod val="88000"/>
              </a:srgbClr>
            </a:gs>
            <a:gs pos="0">
              <a:srgbClr val="725014">
                <a:lumMod val="53000"/>
              </a:srgbClr>
            </a:gs>
            <a:gs pos="100000">
              <a:srgbClr val="DC7C34">
                <a:lumMod val="86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ADDA8"/>
                </a:solidFill>
              </a:rPr>
              <a:t>How Our Prayers are Hindered</a:t>
            </a:r>
            <a:endParaRPr lang="en-US" dirty="0">
              <a:solidFill>
                <a:srgbClr val="FADDA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ADDA8"/>
                </a:solidFill>
              </a:rPr>
              <a:t>Disobedience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Prayers of the Obedient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1 Peter  3:12 - </a:t>
            </a:r>
            <a:r>
              <a:rPr lang="en-US" i="1" dirty="0" smtClean="0">
                <a:solidFill>
                  <a:srgbClr val="FADDA8"/>
                </a:solidFill>
              </a:rPr>
              <a:t>For the eyes of the Lord are on the righteous, And </a:t>
            </a:r>
            <a:r>
              <a:rPr lang="en-US" i="1" u="sng" dirty="0" smtClean="0">
                <a:solidFill>
                  <a:srgbClr val="FADDA8"/>
                </a:solidFill>
              </a:rPr>
              <a:t>His ears are open to their prayers</a:t>
            </a:r>
            <a:r>
              <a:rPr lang="en-US" i="1" dirty="0" smtClean="0">
                <a:solidFill>
                  <a:srgbClr val="FADDA8"/>
                </a:solidFill>
              </a:rPr>
              <a:t>; But the face of the Lord is against those who do evil</a:t>
            </a:r>
            <a:r>
              <a:rPr lang="en-US" dirty="0" smtClean="0">
                <a:solidFill>
                  <a:srgbClr val="FADDA8"/>
                </a:solidFill>
              </a:rPr>
              <a:t>." 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1 John 3:22 - </a:t>
            </a:r>
            <a:r>
              <a:rPr lang="en-US" i="1" dirty="0" smtClean="0">
                <a:solidFill>
                  <a:srgbClr val="FADDA8"/>
                </a:solidFill>
              </a:rPr>
              <a:t>And </a:t>
            </a:r>
            <a:r>
              <a:rPr lang="en-US" i="1" u="sng" dirty="0" smtClean="0">
                <a:solidFill>
                  <a:srgbClr val="FADDA8"/>
                </a:solidFill>
              </a:rPr>
              <a:t>whatever we ask we receive from Him, because we keep His commandments </a:t>
            </a:r>
            <a:r>
              <a:rPr lang="en-US" i="1" dirty="0" smtClean="0">
                <a:solidFill>
                  <a:srgbClr val="FADDA8"/>
                </a:solidFill>
              </a:rPr>
              <a:t>and do those things that are pleasing in His sight</a:t>
            </a:r>
            <a:r>
              <a:rPr lang="en-US" dirty="0" smtClean="0">
                <a:solidFill>
                  <a:srgbClr val="FADDA8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6541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rgbClr val="9A6A24">
                <a:lumMod val="88000"/>
              </a:srgbClr>
            </a:gs>
            <a:gs pos="0">
              <a:srgbClr val="725014">
                <a:lumMod val="53000"/>
              </a:srgbClr>
            </a:gs>
            <a:gs pos="100000">
              <a:srgbClr val="DC7C34">
                <a:lumMod val="86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ADDA8"/>
                </a:solidFill>
              </a:rPr>
              <a:t>What’s it to me?</a:t>
            </a:r>
            <a:endParaRPr lang="en-US" dirty="0">
              <a:solidFill>
                <a:srgbClr val="FADDA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ADDA8"/>
                </a:solidFill>
              </a:rPr>
              <a:t>Praying is a privilege - not a right.</a:t>
            </a:r>
          </a:p>
          <a:p>
            <a:r>
              <a:rPr lang="en-US" dirty="0" smtClean="0">
                <a:solidFill>
                  <a:srgbClr val="FADDA8"/>
                </a:solidFill>
              </a:rPr>
              <a:t>Our obedience to God’s law is the only way we can receive that privilege.</a:t>
            </a:r>
          </a:p>
          <a:p>
            <a:r>
              <a:rPr lang="en-US" dirty="0" smtClean="0">
                <a:solidFill>
                  <a:srgbClr val="FADDA8"/>
                </a:solidFill>
              </a:rPr>
              <a:t>Our disobedience is a guaranteed way to lose that privilege.</a:t>
            </a:r>
          </a:p>
          <a:p>
            <a:r>
              <a:rPr lang="en-US" dirty="0" smtClean="0">
                <a:solidFill>
                  <a:srgbClr val="FADDA8"/>
                </a:solidFill>
              </a:rPr>
              <a:t>Can you talk to God today?</a:t>
            </a:r>
          </a:p>
          <a:p>
            <a:endParaRPr lang="en-US" dirty="0">
              <a:solidFill>
                <a:srgbClr val="FADD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62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rgbClr val="9A6A24">
                <a:lumMod val="88000"/>
              </a:srgbClr>
            </a:gs>
            <a:gs pos="0">
              <a:srgbClr val="725014">
                <a:lumMod val="53000"/>
              </a:srgbClr>
            </a:gs>
            <a:gs pos="100000">
              <a:srgbClr val="DC7C34">
                <a:lumMod val="86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ADDA8"/>
                </a:solidFill>
              </a:rPr>
              <a:t>How Our Prayers are Hindered</a:t>
            </a:r>
            <a:endParaRPr lang="en-US" dirty="0">
              <a:solidFill>
                <a:srgbClr val="FADDA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ADDA8"/>
                </a:solidFill>
              </a:rPr>
              <a:t>Done To Be Seen Of Men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Matt. 6:5-6 - </a:t>
            </a:r>
            <a:r>
              <a:rPr lang="en-US" i="1" dirty="0" smtClean="0">
                <a:solidFill>
                  <a:srgbClr val="FADDA8"/>
                </a:solidFill>
              </a:rPr>
              <a:t>"And when you pray, you shall not be like the hypocrites. For they love to pray standing in the synagogues and on the corners of the streets, </a:t>
            </a:r>
            <a:r>
              <a:rPr lang="en-US" i="1" u="sng" dirty="0" smtClean="0">
                <a:solidFill>
                  <a:srgbClr val="FADDA8"/>
                </a:solidFill>
              </a:rPr>
              <a:t>that they may be seen by men. Assuredly, I say to you, they have their reward</a:t>
            </a:r>
            <a:r>
              <a:rPr lang="en-US" i="1" dirty="0" smtClean="0">
                <a:solidFill>
                  <a:srgbClr val="FADDA8"/>
                </a:solidFill>
              </a:rPr>
              <a:t>. 6 But you, when you pray, go into your room, and when you have shut your door, pray to your Father who is in the secret place; and your Father who sees in secret will reward you openly. </a:t>
            </a:r>
          </a:p>
        </p:txBody>
      </p:sp>
    </p:spTree>
    <p:extLst>
      <p:ext uri="{BB962C8B-B14F-4D97-AF65-F5344CB8AC3E}">
        <p14:creationId xmlns:p14="http://schemas.microsoft.com/office/powerpoint/2010/main" val="358019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rgbClr val="9A6A24">
                <a:lumMod val="88000"/>
              </a:srgbClr>
            </a:gs>
            <a:gs pos="0">
              <a:srgbClr val="725014">
                <a:lumMod val="53000"/>
              </a:srgbClr>
            </a:gs>
            <a:gs pos="100000">
              <a:srgbClr val="DC7C34">
                <a:lumMod val="86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ADDA8"/>
                </a:solidFill>
              </a:rPr>
              <a:t>How Our Prayers are Hindered</a:t>
            </a:r>
            <a:endParaRPr lang="en-US" dirty="0">
              <a:solidFill>
                <a:srgbClr val="FADDA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ADDA8"/>
                </a:solidFill>
              </a:rPr>
              <a:t>Done To Be Seen Of Men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James  5:16 – </a:t>
            </a:r>
            <a:r>
              <a:rPr lang="en-US" i="1" dirty="0" smtClean="0">
                <a:solidFill>
                  <a:srgbClr val="FADDA8"/>
                </a:solidFill>
              </a:rPr>
              <a:t>“Confess your trespasses to one another, and pray for one another, that you may be healed. </a:t>
            </a:r>
            <a:r>
              <a:rPr lang="en-US" i="1" u="sng" dirty="0" smtClean="0">
                <a:solidFill>
                  <a:srgbClr val="FADDA8"/>
                </a:solidFill>
              </a:rPr>
              <a:t>the effective, fervent prayer of a righteous man avails much</a:t>
            </a:r>
            <a:r>
              <a:rPr lang="en-US" i="1" dirty="0" smtClean="0">
                <a:solidFill>
                  <a:srgbClr val="FADDA8"/>
                </a:solidFill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36765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rgbClr val="9A6A24">
                <a:lumMod val="88000"/>
              </a:srgbClr>
            </a:gs>
            <a:gs pos="0">
              <a:srgbClr val="725014">
                <a:lumMod val="53000"/>
              </a:srgbClr>
            </a:gs>
            <a:gs pos="100000">
              <a:srgbClr val="DC7C34">
                <a:lumMod val="86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ADDA8"/>
                </a:solidFill>
              </a:rPr>
              <a:t>How Our Prayers are Hindered</a:t>
            </a:r>
            <a:endParaRPr lang="en-US" dirty="0">
              <a:solidFill>
                <a:srgbClr val="FADDA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/>
          <a:lstStyle/>
          <a:p>
            <a:r>
              <a:rPr lang="en-US" sz="2400" dirty="0" smtClean="0">
                <a:solidFill>
                  <a:srgbClr val="FADDA8"/>
                </a:solidFill>
              </a:rPr>
              <a:t>Done To Be Seen Of Men</a:t>
            </a:r>
          </a:p>
          <a:p>
            <a:r>
              <a:rPr lang="en-US" dirty="0" smtClean="0">
                <a:solidFill>
                  <a:srgbClr val="FADDA8"/>
                </a:solidFill>
              </a:rPr>
              <a:t>Failure To Ask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Matt. 6:8 - “</a:t>
            </a:r>
            <a:r>
              <a:rPr lang="en-US" i="1" dirty="0" smtClean="0">
                <a:solidFill>
                  <a:srgbClr val="FADDA8"/>
                </a:solidFill>
              </a:rPr>
              <a:t>Therefore do not be like them. For your Father knows the things you have need of before you ask Him.”  </a:t>
            </a:r>
          </a:p>
        </p:txBody>
      </p:sp>
    </p:spTree>
    <p:extLst>
      <p:ext uri="{BB962C8B-B14F-4D97-AF65-F5344CB8AC3E}">
        <p14:creationId xmlns:p14="http://schemas.microsoft.com/office/powerpoint/2010/main" val="88404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rgbClr val="9A6A24">
                <a:lumMod val="88000"/>
              </a:srgbClr>
            </a:gs>
            <a:gs pos="0">
              <a:srgbClr val="725014">
                <a:lumMod val="53000"/>
              </a:srgbClr>
            </a:gs>
            <a:gs pos="100000">
              <a:srgbClr val="DC7C34">
                <a:lumMod val="86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ADDA8"/>
                </a:solidFill>
              </a:rPr>
              <a:t>How Our Prayers are Hindered</a:t>
            </a:r>
            <a:endParaRPr lang="en-US" dirty="0">
              <a:solidFill>
                <a:srgbClr val="FADDA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ADDA8"/>
                </a:solidFill>
              </a:rPr>
              <a:t>Done To Be Seen Of Men</a:t>
            </a:r>
          </a:p>
          <a:p>
            <a:r>
              <a:rPr lang="en-US" dirty="0" smtClean="0">
                <a:solidFill>
                  <a:srgbClr val="FADDA8"/>
                </a:solidFill>
              </a:rPr>
              <a:t>Failure To Ask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Matt. 7:7-11 - "</a:t>
            </a:r>
            <a:r>
              <a:rPr lang="en-US" i="1" u="sng" dirty="0" smtClean="0">
                <a:solidFill>
                  <a:srgbClr val="FADDA8"/>
                </a:solidFill>
              </a:rPr>
              <a:t>Ask, and it will be given to you</a:t>
            </a:r>
            <a:r>
              <a:rPr lang="en-US" i="1" dirty="0" smtClean="0">
                <a:solidFill>
                  <a:srgbClr val="FADDA8"/>
                </a:solidFill>
              </a:rPr>
              <a:t>; seek, and you will find; knock, and it will be opened to you. 8 </a:t>
            </a:r>
            <a:r>
              <a:rPr lang="en-US" i="1" u="sng" dirty="0" smtClean="0">
                <a:solidFill>
                  <a:srgbClr val="FADDA8"/>
                </a:solidFill>
              </a:rPr>
              <a:t>For everyone who asks receives</a:t>
            </a:r>
            <a:r>
              <a:rPr lang="en-US" i="1" dirty="0" smtClean="0">
                <a:solidFill>
                  <a:srgbClr val="FADDA8"/>
                </a:solidFill>
              </a:rPr>
              <a:t>, and he who seeks finds, and to him who knocks it will be opened. 9 Or what man is there among you who, if his son asks for bread, will give him a stone? 10 Or if he asks for a fish, will he give him a serpent? 11 If you then, being evil, know how to give good gifts to your children, </a:t>
            </a:r>
            <a:r>
              <a:rPr lang="en-US" i="1" u="sng" dirty="0" smtClean="0">
                <a:solidFill>
                  <a:srgbClr val="FADDA8"/>
                </a:solidFill>
              </a:rPr>
              <a:t>how much more will your Father who is in heaven give good things to those who ask Him</a:t>
            </a:r>
            <a:r>
              <a:rPr lang="en-US" i="1" dirty="0" smtClean="0">
                <a:solidFill>
                  <a:srgbClr val="FADDA8"/>
                </a:solidFill>
              </a:rPr>
              <a:t>!”</a:t>
            </a:r>
          </a:p>
        </p:txBody>
      </p:sp>
    </p:spTree>
    <p:extLst>
      <p:ext uri="{BB962C8B-B14F-4D97-AF65-F5344CB8AC3E}">
        <p14:creationId xmlns:p14="http://schemas.microsoft.com/office/powerpoint/2010/main" val="283039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rgbClr val="9A6A24">
                <a:lumMod val="88000"/>
              </a:srgbClr>
            </a:gs>
            <a:gs pos="0">
              <a:srgbClr val="725014">
                <a:lumMod val="53000"/>
              </a:srgbClr>
            </a:gs>
            <a:gs pos="100000">
              <a:srgbClr val="DC7C34">
                <a:lumMod val="86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ADDA8"/>
                </a:solidFill>
              </a:rPr>
              <a:t>How Our Prayers are Hindered</a:t>
            </a:r>
            <a:endParaRPr lang="en-US" dirty="0">
              <a:solidFill>
                <a:srgbClr val="FADDA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ADDA8"/>
                </a:solidFill>
              </a:rPr>
              <a:t>Done To Be Seen Of Men</a:t>
            </a:r>
          </a:p>
          <a:p>
            <a:r>
              <a:rPr lang="en-US" dirty="0" smtClean="0">
                <a:solidFill>
                  <a:srgbClr val="FADDA8"/>
                </a:solidFill>
              </a:rPr>
              <a:t>Failure To Ask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Phil. 4:6 - </a:t>
            </a:r>
            <a:r>
              <a:rPr lang="en-US" i="1" dirty="0" smtClean="0">
                <a:solidFill>
                  <a:srgbClr val="FADDA8"/>
                </a:solidFill>
              </a:rPr>
              <a:t>Be anxious for nothing, but in everything by prayer and supplication, with thanksgiving, </a:t>
            </a:r>
            <a:r>
              <a:rPr lang="en-US" i="1" u="sng" dirty="0" smtClean="0">
                <a:solidFill>
                  <a:srgbClr val="FADDA8"/>
                </a:solidFill>
              </a:rPr>
              <a:t>let your requests be made known to God</a:t>
            </a:r>
            <a:r>
              <a:rPr lang="en-US" i="1" dirty="0" smtClean="0">
                <a:solidFill>
                  <a:srgbClr val="FADDA8"/>
                </a:solidFill>
              </a:rPr>
              <a:t>.  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Heb. 4:16 - </a:t>
            </a:r>
            <a:r>
              <a:rPr lang="en-US" i="1" dirty="0" smtClean="0">
                <a:solidFill>
                  <a:srgbClr val="FADDA8"/>
                </a:solidFill>
              </a:rPr>
              <a:t>Let us therefore </a:t>
            </a:r>
            <a:r>
              <a:rPr lang="en-US" i="1" u="sng" dirty="0" smtClean="0">
                <a:solidFill>
                  <a:srgbClr val="FADDA8"/>
                </a:solidFill>
              </a:rPr>
              <a:t>come boldly to the throne </a:t>
            </a:r>
            <a:r>
              <a:rPr lang="en-US" i="1" dirty="0" smtClean="0">
                <a:solidFill>
                  <a:srgbClr val="FADDA8"/>
                </a:solidFill>
              </a:rPr>
              <a:t>of grace, </a:t>
            </a:r>
            <a:r>
              <a:rPr lang="en-US" i="1" u="sng" dirty="0" smtClean="0">
                <a:solidFill>
                  <a:srgbClr val="FADDA8"/>
                </a:solidFill>
              </a:rPr>
              <a:t>that we may obtain </a:t>
            </a:r>
            <a:r>
              <a:rPr lang="en-US" i="1" dirty="0" smtClean="0">
                <a:solidFill>
                  <a:srgbClr val="FADDA8"/>
                </a:solidFill>
              </a:rPr>
              <a:t>mercy and find grace to help in time of need</a:t>
            </a:r>
            <a:r>
              <a:rPr lang="en-US" dirty="0" smtClean="0">
                <a:solidFill>
                  <a:srgbClr val="FADDA8"/>
                </a:solidFill>
              </a:rPr>
              <a:t>.  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James 4:2 - </a:t>
            </a:r>
            <a:r>
              <a:rPr lang="en-US" i="1" dirty="0" smtClean="0">
                <a:solidFill>
                  <a:srgbClr val="FADDA8"/>
                </a:solidFill>
              </a:rPr>
              <a:t>You lust and do not have. You murder and covet and cannot obtain. You fight and war. </a:t>
            </a:r>
            <a:r>
              <a:rPr lang="en-US" i="1" u="sng" dirty="0" smtClean="0">
                <a:solidFill>
                  <a:srgbClr val="FADDA8"/>
                </a:solidFill>
              </a:rPr>
              <a:t>Yet you do not have because you do not ask</a:t>
            </a:r>
          </a:p>
        </p:txBody>
      </p:sp>
    </p:spTree>
    <p:extLst>
      <p:ext uri="{BB962C8B-B14F-4D97-AF65-F5344CB8AC3E}">
        <p14:creationId xmlns:p14="http://schemas.microsoft.com/office/powerpoint/2010/main" val="115413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rgbClr val="9A6A24">
                <a:lumMod val="88000"/>
              </a:srgbClr>
            </a:gs>
            <a:gs pos="0">
              <a:srgbClr val="725014">
                <a:lumMod val="53000"/>
              </a:srgbClr>
            </a:gs>
            <a:gs pos="100000">
              <a:srgbClr val="DC7C34">
                <a:lumMod val="86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ADDA8"/>
                </a:solidFill>
              </a:rPr>
              <a:t>How Our Prayers are Hindered</a:t>
            </a:r>
            <a:endParaRPr lang="en-US" dirty="0">
              <a:solidFill>
                <a:srgbClr val="FADDA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ADDA8"/>
                </a:solidFill>
              </a:rPr>
              <a:t>Done To Be Seen Of Men</a:t>
            </a:r>
          </a:p>
          <a:p>
            <a:r>
              <a:rPr lang="en-US" sz="2400" dirty="0" smtClean="0">
                <a:solidFill>
                  <a:srgbClr val="FADDA8"/>
                </a:solidFill>
              </a:rPr>
              <a:t>Failure To Ask</a:t>
            </a:r>
          </a:p>
          <a:p>
            <a:r>
              <a:rPr lang="en-US" dirty="0" smtClean="0">
                <a:solidFill>
                  <a:srgbClr val="FADDA8"/>
                </a:solidFill>
              </a:rPr>
              <a:t>Having An Unforgiving Spirit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Mark 11:25 - "</a:t>
            </a:r>
            <a:r>
              <a:rPr lang="en-US" i="1" dirty="0" smtClean="0">
                <a:solidFill>
                  <a:srgbClr val="FADDA8"/>
                </a:solidFill>
              </a:rPr>
              <a:t>And whenever you stand praying, if you have anything against anyone, </a:t>
            </a:r>
            <a:r>
              <a:rPr lang="en-US" i="1" u="sng" dirty="0" smtClean="0">
                <a:solidFill>
                  <a:srgbClr val="FADDA8"/>
                </a:solidFill>
              </a:rPr>
              <a:t>forgive him, that your Father in heaven may also forgive you your trespasses</a:t>
            </a:r>
            <a:r>
              <a:rPr lang="en-US" i="1" dirty="0" smtClean="0">
                <a:solidFill>
                  <a:srgbClr val="FADDA8"/>
                </a:solidFill>
              </a:rPr>
              <a:t>.</a:t>
            </a:r>
            <a:r>
              <a:rPr lang="en-US" dirty="0" smtClean="0">
                <a:solidFill>
                  <a:srgbClr val="FADDA8"/>
                </a:solidFill>
              </a:rPr>
              <a:t>” 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Matt. 6:14-15 - "</a:t>
            </a:r>
            <a:r>
              <a:rPr lang="en-US" i="1" dirty="0" smtClean="0">
                <a:solidFill>
                  <a:srgbClr val="FADDA8"/>
                </a:solidFill>
              </a:rPr>
              <a:t>For </a:t>
            </a:r>
            <a:r>
              <a:rPr lang="en-US" i="1" u="sng" dirty="0" smtClean="0">
                <a:solidFill>
                  <a:srgbClr val="FADDA8"/>
                </a:solidFill>
              </a:rPr>
              <a:t>if you forgive </a:t>
            </a:r>
            <a:r>
              <a:rPr lang="en-US" i="1" dirty="0" smtClean="0">
                <a:solidFill>
                  <a:srgbClr val="FADDA8"/>
                </a:solidFill>
              </a:rPr>
              <a:t>men their trespasses, your heavenly Father will also forgive you. 15 But </a:t>
            </a:r>
            <a:r>
              <a:rPr lang="en-US" i="1" u="sng" dirty="0" smtClean="0">
                <a:solidFill>
                  <a:srgbClr val="FADDA8"/>
                </a:solidFill>
              </a:rPr>
              <a:t>if you do not forgive </a:t>
            </a:r>
            <a:r>
              <a:rPr lang="en-US" i="1" dirty="0" smtClean="0">
                <a:solidFill>
                  <a:srgbClr val="FADDA8"/>
                </a:solidFill>
              </a:rPr>
              <a:t>men their trespasses, neither will your Father forgive your trespasses”</a:t>
            </a:r>
          </a:p>
          <a:p>
            <a:pPr lvl="1"/>
            <a:endParaRPr lang="en-US" dirty="0" smtClean="0">
              <a:solidFill>
                <a:srgbClr val="FADDA8"/>
              </a:solidFill>
            </a:endParaRPr>
          </a:p>
          <a:p>
            <a:pPr lvl="1"/>
            <a:endParaRPr lang="en-US" dirty="0" smtClean="0">
              <a:solidFill>
                <a:srgbClr val="FADDA8"/>
              </a:solidFill>
            </a:endParaRPr>
          </a:p>
          <a:p>
            <a:pPr lvl="1"/>
            <a:endParaRPr lang="en-US" dirty="0" smtClean="0">
              <a:solidFill>
                <a:srgbClr val="FADD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07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4000">
              <a:srgbClr val="9A6A24">
                <a:lumMod val="88000"/>
              </a:srgbClr>
            </a:gs>
            <a:gs pos="0">
              <a:srgbClr val="725014">
                <a:lumMod val="53000"/>
              </a:srgbClr>
            </a:gs>
            <a:gs pos="100000">
              <a:srgbClr val="DC7C34">
                <a:lumMod val="86000"/>
              </a:srgb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ADDA8"/>
                </a:solidFill>
              </a:rPr>
              <a:t>How Our Prayers are Hindered</a:t>
            </a:r>
            <a:endParaRPr lang="en-US" dirty="0">
              <a:solidFill>
                <a:srgbClr val="FADDA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ADDA8"/>
                </a:solidFill>
              </a:rPr>
              <a:t>Done To Be Seen Of Men</a:t>
            </a:r>
          </a:p>
          <a:p>
            <a:r>
              <a:rPr lang="en-US" sz="2400" dirty="0" smtClean="0">
                <a:solidFill>
                  <a:srgbClr val="FADDA8"/>
                </a:solidFill>
              </a:rPr>
              <a:t>Failure To Ask</a:t>
            </a:r>
          </a:p>
          <a:p>
            <a:r>
              <a:rPr lang="en-US" dirty="0" smtClean="0">
                <a:solidFill>
                  <a:srgbClr val="FADDA8"/>
                </a:solidFill>
              </a:rPr>
              <a:t>Having An Unforgiving Spirit</a:t>
            </a:r>
          </a:p>
          <a:p>
            <a:pPr lvl="1"/>
            <a:r>
              <a:rPr lang="en-US" dirty="0" smtClean="0">
                <a:solidFill>
                  <a:srgbClr val="FADDA8"/>
                </a:solidFill>
              </a:rPr>
              <a:t>Eph. 4:32 - </a:t>
            </a:r>
            <a:r>
              <a:rPr lang="en-US" i="1" dirty="0" smtClean="0">
                <a:solidFill>
                  <a:srgbClr val="FADDA8"/>
                </a:solidFill>
              </a:rPr>
              <a:t>And be kind to one another, tenderhearted, </a:t>
            </a:r>
            <a:r>
              <a:rPr lang="en-US" i="1" u="sng" dirty="0" smtClean="0">
                <a:solidFill>
                  <a:srgbClr val="FADDA8"/>
                </a:solidFill>
              </a:rPr>
              <a:t>forgiving one another, just as God in Christ forgave you</a:t>
            </a:r>
            <a:r>
              <a:rPr lang="en-US" u="sng" dirty="0" smtClean="0">
                <a:solidFill>
                  <a:srgbClr val="FADDA8"/>
                </a:solidFill>
              </a:rPr>
              <a:t>.</a:t>
            </a:r>
          </a:p>
          <a:p>
            <a:pPr lvl="1"/>
            <a:endParaRPr lang="en-US" dirty="0" smtClean="0">
              <a:solidFill>
                <a:srgbClr val="FADDA8"/>
              </a:solidFill>
            </a:endParaRPr>
          </a:p>
          <a:p>
            <a:pPr lvl="1"/>
            <a:endParaRPr lang="en-US" dirty="0" smtClean="0">
              <a:solidFill>
                <a:srgbClr val="FADDA8"/>
              </a:solidFill>
            </a:endParaRPr>
          </a:p>
          <a:p>
            <a:pPr lvl="1"/>
            <a:endParaRPr lang="en-US" dirty="0" smtClean="0">
              <a:solidFill>
                <a:srgbClr val="FADD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18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ulse">
  <a:themeElements>
    <a:clrScheme name="">
      <a:dk1>
        <a:srgbClr val="000000"/>
      </a:dk1>
      <a:lt1>
        <a:srgbClr val="FFFFFF"/>
      </a:lt1>
      <a:dk2>
        <a:srgbClr val="800000"/>
      </a:dk2>
      <a:lt2>
        <a:srgbClr val="FFCC66"/>
      </a:lt2>
      <a:accent1>
        <a:srgbClr val="FF9900"/>
      </a:accent1>
      <a:accent2>
        <a:srgbClr val="704138"/>
      </a:accent2>
      <a:accent3>
        <a:srgbClr val="C0AAAA"/>
      </a:accent3>
      <a:accent4>
        <a:srgbClr val="DADADA"/>
      </a:accent4>
      <a:accent5>
        <a:srgbClr val="FFCAAA"/>
      </a:accent5>
      <a:accent6>
        <a:srgbClr val="653A32"/>
      </a:accent6>
      <a:hlink>
        <a:srgbClr val="990000"/>
      </a:hlink>
      <a:folHlink>
        <a:srgbClr val="FFFF00"/>
      </a:folHlink>
    </a:clrScheme>
    <a:fontScheme name="Pul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2930</TotalTime>
  <Words>1993</Words>
  <Application>Microsoft Office PowerPoint</Application>
  <PresentationFormat>On-screen Show (4:3)</PresentationFormat>
  <Paragraphs>169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Pulse</vt:lpstr>
      <vt:lpstr>Are You Hindering  Your Prayers?</vt:lpstr>
      <vt:lpstr>Elements of Acceptable Prayer</vt:lpstr>
      <vt:lpstr>How Our Prayers are Hindered</vt:lpstr>
      <vt:lpstr>How Our Prayers are Hindered</vt:lpstr>
      <vt:lpstr>How Our Prayers are Hindered</vt:lpstr>
      <vt:lpstr>How Our Prayers are Hindered</vt:lpstr>
      <vt:lpstr>How Our Prayers are Hindered</vt:lpstr>
      <vt:lpstr>How Our Prayers are Hindered</vt:lpstr>
      <vt:lpstr>How Our Prayers are Hindered</vt:lpstr>
      <vt:lpstr>How Our Prayers are Hindered</vt:lpstr>
      <vt:lpstr>How Our Prayers are Hindered</vt:lpstr>
      <vt:lpstr>How Our Prayers are Hindered</vt:lpstr>
      <vt:lpstr>How Our Prayers are Hindered</vt:lpstr>
      <vt:lpstr>How Our Prayers are Hindered</vt:lpstr>
      <vt:lpstr>How Our Prayers are Hindered</vt:lpstr>
      <vt:lpstr>How Our Prayers are Hindered</vt:lpstr>
      <vt:lpstr>How Our Prayers are Hindered</vt:lpstr>
      <vt:lpstr>How Our Prayers are Hindered</vt:lpstr>
      <vt:lpstr>How Our Prayers are Hindered</vt:lpstr>
      <vt:lpstr>How Our Prayers are Hindered</vt:lpstr>
      <vt:lpstr>How Our Prayers are Hindered</vt:lpstr>
      <vt:lpstr>How Our Prayers are Hindered</vt:lpstr>
      <vt:lpstr>How Our Prayers are Hindered</vt:lpstr>
      <vt:lpstr>How Our Prayers are Hindered</vt:lpstr>
      <vt:lpstr>What’s it to me?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Hindering  Your Prayers?</dc:title>
  <dc:creator>Tim E Stevens</dc:creator>
  <cp:keywords>Hindered Prayers</cp:keywords>
  <cp:lastModifiedBy>Tim</cp:lastModifiedBy>
  <cp:revision>25</cp:revision>
  <cp:lastPrinted>2015-03-01T04:24:55Z</cp:lastPrinted>
  <dcterms:created xsi:type="dcterms:W3CDTF">2015-02-27T04:53:21Z</dcterms:created>
  <dcterms:modified xsi:type="dcterms:W3CDTF">2015-04-22T21:48:09Z</dcterms:modified>
</cp:coreProperties>
</file>