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66" r:id="rId3"/>
    <p:sldId id="257" r:id="rId4"/>
    <p:sldId id="267" r:id="rId5"/>
    <p:sldId id="268" r:id="rId6"/>
    <p:sldId id="269" r:id="rId7"/>
    <p:sldId id="270" r:id="rId8"/>
    <p:sldId id="271" r:id="rId9"/>
    <p:sldId id="272" r:id="rId10"/>
    <p:sldId id="273" r:id="rId11"/>
    <p:sldId id="274" r:id="rId12"/>
    <p:sldId id="277" r:id="rId13"/>
    <p:sldId id="276" r:id="rId14"/>
    <p:sldId id="275" r:id="rId15"/>
    <p:sldId id="278" r:id="rId16"/>
    <p:sldId id="281" r:id="rId17"/>
    <p:sldId id="280" r:id="rId18"/>
    <p:sldId id="279" r:id="rId19"/>
    <p:sldId id="282" r:id="rId20"/>
    <p:sldId id="286" r:id="rId21"/>
    <p:sldId id="285" r:id="rId22"/>
    <p:sldId id="284" r:id="rId23"/>
    <p:sldId id="283" r:id="rId24"/>
    <p:sldId id="287" r:id="rId25"/>
    <p:sldId id="290" r:id="rId26"/>
    <p:sldId id="289" r:id="rId27"/>
    <p:sldId id="260" r:id="rId28"/>
    <p:sldId id="291" r:id="rId29"/>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32D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90" autoAdjust="0"/>
    <p:restoredTop sz="71174" autoAdjust="0"/>
  </p:normalViewPr>
  <p:slideViewPr>
    <p:cSldViewPr>
      <p:cViewPr>
        <p:scale>
          <a:sx n="50" d="100"/>
          <a:sy n="50" d="100"/>
        </p:scale>
        <p:origin x="-1974" y="-12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DEF7F29B-3F94-4E19-9EE4-53733FF3D2E6}" type="datetimeFigureOut">
              <a:rPr lang="en-US" smtClean="0"/>
              <a:t>4/22/2015</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0D0532EC-E9D0-467F-B452-DF9FFD82EE95}" type="slidenum">
              <a:rPr lang="en-US" smtClean="0"/>
              <a:t>‹#›</a:t>
            </a:fld>
            <a:endParaRPr lang="en-US"/>
          </a:p>
        </p:txBody>
      </p:sp>
    </p:spTree>
    <p:extLst>
      <p:ext uri="{BB962C8B-B14F-4D97-AF65-F5344CB8AC3E}">
        <p14:creationId xmlns:p14="http://schemas.microsoft.com/office/powerpoint/2010/main" val="11733106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0532EC-E9D0-467F-B452-DF9FFD82EE95}" type="slidenum">
              <a:rPr lang="en-US" smtClean="0"/>
              <a:t>1</a:t>
            </a:fld>
            <a:endParaRPr lang="en-US"/>
          </a:p>
        </p:txBody>
      </p:sp>
    </p:spTree>
    <p:extLst>
      <p:ext uri="{BB962C8B-B14F-4D97-AF65-F5344CB8AC3E}">
        <p14:creationId xmlns:p14="http://schemas.microsoft.com/office/powerpoint/2010/main" val="34222062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2400" dirty="0" smtClean="0"/>
          </a:p>
        </p:txBody>
      </p:sp>
      <p:sp>
        <p:nvSpPr>
          <p:cNvPr id="4" name="Slide Number Placeholder 3"/>
          <p:cNvSpPr>
            <a:spLocks noGrp="1"/>
          </p:cNvSpPr>
          <p:nvPr>
            <p:ph type="sldNum" sz="quarter" idx="10"/>
          </p:nvPr>
        </p:nvSpPr>
        <p:spPr/>
        <p:txBody>
          <a:bodyPr/>
          <a:lstStyle/>
          <a:p>
            <a:fld id="{0D0532EC-E9D0-467F-B452-DF9FFD82EE95}" type="slidenum">
              <a:rPr lang="en-US" smtClean="0"/>
              <a:t>10</a:t>
            </a:fld>
            <a:endParaRPr lang="en-US"/>
          </a:p>
        </p:txBody>
      </p:sp>
    </p:spTree>
    <p:extLst>
      <p:ext uri="{BB962C8B-B14F-4D97-AF65-F5344CB8AC3E}">
        <p14:creationId xmlns:p14="http://schemas.microsoft.com/office/powerpoint/2010/main" val="12414675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2000" dirty="0" smtClean="0"/>
          </a:p>
        </p:txBody>
      </p:sp>
      <p:sp>
        <p:nvSpPr>
          <p:cNvPr id="4" name="Slide Number Placeholder 3"/>
          <p:cNvSpPr>
            <a:spLocks noGrp="1"/>
          </p:cNvSpPr>
          <p:nvPr>
            <p:ph type="sldNum" sz="quarter" idx="10"/>
          </p:nvPr>
        </p:nvSpPr>
        <p:spPr/>
        <p:txBody>
          <a:bodyPr/>
          <a:lstStyle/>
          <a:p>
            <a:fld id="{0D0532EC-E9D0-467F-B452-DF9FFD82EE95}" type="slidenum">
              <a:rPr lang="en-US" smtClean="0"/>
              <a:t>11</a:t>
            </a:fld>
            <a:endParaRPr lang="en-US"/>
          </a:p>
        </p:txBody>
      </p:sp>
    </p:spTree>
    <p:extLst>
      <p:ext uri="{BB962C8B-B14F-4D97-AF65-F5344CB8AC3E}">
        <p14:creationId xmlns:p14="http://schemas.microsoft.com/office/powerpoint/2010/main" val="12414675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2000" dirty="0" smtClean="0"/>
          </a:p>
        </p:txBody>
      </p:sp>
      <p:sp>
        <p:nvSpPr>
          <p:cNvPr id="4" name="Slide Number Placeholder 3"/>
          <p:cNvSpPr>
            <a:spLocks noGrp="1"/>
          </p:cNvSpPr>
          <p:nvPr>
            <p:ph type="sldNum" sz="quarter" idx="10"/>
          </p:nvPr>
        </p:nvSpPr>
        <p:spPr/>
        <p:txBody>
          <a:bodyPr/>
          <a:lstStyle/>
          <a:p>
            <a:fld id="{0D0532EC-E9D0-467F-B452-DF9FFD82EE95}" type="slidenum">
              <a:rPr lang="en-US" smtClean="0"/>
              <a:t>12</a:t>
            </a:fld>
            <a:endParaRPr lang="en-US"/>
          </a:p>
        </p:txBody>
      </p:sp>
    </p:spTree>
    <p:extLst>
      <p:ext uri="{BB962C8B-B14F-4D97-AF65-F5344CB8AC3E}">
        <p14:creationId xmlns:p14="http://schemas.microsoft.com/office/powerpoint/2010/main" val="12414675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2000" dirty="0" smtClean="0"/>
          </a:p>
        </p:txBody>
      </p:sp>
      <p:sp>
        <p:nvSpPr>
          <p:cNvPr id="4" name="Slide Number Placeholder 3"/>
          <p:cNvSpPr>
            <a:spLocks noGrp="1"/>
          </p:cNvSpPr>
          <p:nvPr>
            <p:ph type="sldNum" sz="quarter" idx="10"/>
          </p:nvPr>
        </p:nvSpPr>
        <p:spPr/>
        <p:txBody>
          <a:bodyPr/>
          <a:lstStyle/>
          <a:p>
            <a:fld id="{0D0532EC-E9D0-467F-B452-DF9FFD82EE95}" type="slidenum">
              <a:rPr lang="en-US" smtClean="0"/>
              <a:t>13</a:t>
            </a:fld>
            <a:endParaRPr lang="en-US"/>
          </a:p>
        </p:txBody>
      </p:sp>
    </p:spTree>
    <p:extLst>
      <p:ext uri="{BB962C8B-B14F-4D97-AF65-F5344CB8AC3E}">
        <p14:creationId xmlns:p14="http://schemas.microsoft.com/office/powerpoint/2010/main" val="12414675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2000" dirty="0" smtClean="0"/>
          </a:p>
        </p:txBody>
      </p:sp>
      <p:sp>
        <p:nvSpPr>
          <p:cNvPr id="4" name="Slide Number Placeholder 3"/>
          <p:cNvSpPr>
            <a:spLocks noGrp="1"/>
          </p:cNvSpPr>
          <p:nvPr>
            <p:ph type="sldNum" sz="quarter" idx="10"/>
          </p:nvPr>
        </p:nvSpPr>
        <p:spPr/>
        <p:txBody>
          <a:bodyPr/>
          <a:lstStyle/>
          <a:p>
            <a:fld id="{0D0532EC-E9D0-467F-B452-DF9FFD82EE95}" type="slidenum">
              <a:rPr lang="en-US" smtClean="0"/>
              <a:t>14</a:t>
            </a:fld>
            <a:endParaRPr lang="en-US"/>
          </a:p>
        </p:txBody>
      </p:sp>
    </p:spTree>
    <p:extLst>
      <p:ext uri="{BB962C8B-B14F-4D97-AF65-F5344CB8AC3E}">
        <p14:creationId xmlns:p14="http://schemas.microsoft.com/office/powerpoint/2010/main" val="12414675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800" dirty="0" smtClean="0"/>
          </a:p>
        </p:txBody>
      </p:sp>
      <p:sp>
        <p:nvSpPr>
          <p:cNvPr id="4" name="Slide Number Placeholder 3"/>
          <p:cNvSpPr>
            <a:spLocks noGrp="1"/>
          </p:cNvSpPr>
          <p:nvPr>
            <p:ph type="sldNum" sz="quarter" idx="10"/>
          </p:nvPr>
        </p:nvSpPr>
        <p:spPr/>
        <p:txBody>
          <a:bodyPr/>
          <a:lstStyle/>
          <a:p>
            <a:fld id="{0D0532EC-E9D0-467F-B452-DF9FFD82EE95}" type="slidenum">
              <a:rPr lang="en-US" smtClean="0"/>
              <a:t>15</a:t>
            </a:fld>
            <a:endParaRPr lang="en-US"/>
          </a:p>
        </p:txBody>
      </p:sp>
    </p:spTree>
    <p:extLst>
      <p:ext uri="{BB962C8B-B14F-4D97-AF65-F5344CB8AC3E}">
        <p14:creationId xmlns:p14="http://schemas.microsoft.com/office/powerpoint/2010/main" val="3959783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800" dirty="0" smtClean="0"/>
          </a:p>
        </p:txBody>
      </p:sp>
      <p:sp>
        <p:nvSpPr>
          <p:cNvPr id="4" name="Slide Number Placeholder 3"/>
          <p:cNvSpPr>
            <a:spLocks noGrp="1"/>
          </p:cNvSpPr>
          <p:nvPr>
            <p:ph type="sldNum" sz="quarter" idx="10"/>
          </p:nvPr>
        </p:nvSpPr>
        <p:spPr/>
        <p:txBody>
          <a:bodyPr/>
          <a:lstStyle/>
          <a:p>
            <a:fld id="{0D0532EC-E9D0-467F-B452-DF9FFD82EE95}" type="slidenum">
              <a:rPr lang="en-US" smtClean="0"/>
              <a:t>16</a:t>
            </a:fld>
            <a:endParaRPr lang="en-US"/>
          </a:p>
        </p:txBody>
      </p:sp>
    </p:spTree>
    <p:extLst>
      <p:ext uri="{BB962C8B-B14F-4D97-AF65-F5344CB8AC3E}">
        <p14:creationId xmlns:p14="http://schemas.microsoft.com/office/powerpoint/2010/main" val="3959783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2000" dirty="0" smtClean="0"/>
          </a:p>
        </p:txBody>
      </p:sp>
      <p:sp>
        <p:nvSpPr>
          <p:cNvPr id="4" name="Slide Number Placeholder 3"/>
          <p:cNvSpPr>
            <a:spLocks noGrp="1"/>
          </p:cNvSpPr>
          <p:nvPr>
            <p:ph type="sldNum" sz="quarter" idx="10"/>
          </p:nvPr>
        </p:nvSpPr>
        <p:spPr/>
        <p:txBody>
          <a:bodyPr/>
          <a:lstStyle/>
          <a:p>
            <a:fld id="{0D0532EC-E9D0-467F-B452-DF9FFD82EE95}" type="slidenum">
              <a:rPr lang="en-US" smtClean="0"/>
              <a:t>17</a:t>
            </a:fld>
            <a:endParaRPr lang="en-US"/>
          </a:p>
        </p:txBody>
      </p:sp>
    </p:spTree>
    <p:extLst>
      <p:ext uri="{BB962C8B-B14F-4D97-AF65-F5344CB8AC3E}">
        <p14:creationId xmlns:p14="http://schemas.microsoft.com/office/powerpoint/2010/main" val="3959783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800" dirty="0" smtClean="0"/>
          </a:p>
        </p:txBody>
      </p:sp>
      <p:sp>
        <p:nvSpPr>
          <p:cNvPr id="4" name="Slide Number Placeholder 3"/>
          <p:cNvSpPr>
            <a:spLocks noGrp="1"/>
          </p:cNvSpPr>
          <p:nvPr>
            <p:ph type="sldNum" sz="quarter" idx="10"/>
          </p:nvPr>
        </p:nvSpPr>
        <p:spPr/>
        <p:txBody>
          <a:bodyPr/>
          <a:lstStyle/>
          <a:p>
            <a:fld id="{0D0532EC-E9D0-467F-B452-DF9FFD82EE95}" type="slidenum">
              <a:rPr lang="en-US" smtClean="0"/>
              <a:t>18</a:t>
            </a:fld>
            <a:endParaRPr lang="en-US"/>
          </a:p>
        </p:txBody>
      </p:sp>
    </p:spTree>
    <p:extLst>
      <p:ext uri="{BB962C8B-B14F-4D97-AF65-F5344CB8AC3E}">
        <p14:creationId xmlns:p14="http://schemas.microsoft.com/office/powerpoint/2010/main" val="3959783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2000" dirty="0" smtClean="0"/>
          </a:p>
        </p:txBody>
      </p:sp>
      <p:sp>
        <p:nvSpPr>
          <p:cNvPr id="4" name="Slide Number Placeholder 3"/>
          <p:cNvSpPr>
            <a:spLocks noGrp="1"/>
          </p:cNvSpPr>
          <p:nvPr>
            <p:ph type="sldNum" sz="quarter" idx="10"/>
          </p:nvPr>
        </p:nvSpPr>
        <p:spPr/>
        <p:txBody>
          <a:bodyPr/>
          <a:lstStyle/>
          <a:p>
            <a:fld id="{0D0532EC-E9D0-467F-B452-DF9FFD82EE95}" type="slidenum">
              <a:rPr lang="en-US" smtClean="0"/>
              <a:t>19</a:t>
            </a:fld>
            <a:endParaRPr lang="en-US"/>
          </a:p>
        </p:txBody>
      </p:sp>
    </p:spTree>
    <p:extLst>
      <p:ext uri="{BB962C8B-B14F-4D97-AF65-F5344CB8AC3E}">
        <p14:creationId xmlns:p14="http://schemas.microsoft.com/office/powerpoint/2010/main" val="15827170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0532EC-E9D0-467F-B452-DF9FFD82EE95}" type="slidenum">
              <a:rPr lang="en-US" smtClean="0"/>
              <a:t>2</a:t>
            </a:fld>
            <a:endParaRPr lang="en-US"/>
          </a:p>
        </p:txBody>
      </p:sp>
    </p:spTree>
    <p:extLst>
      <p:ext uri="{BB962C8B-B14F-4D97-AF65-F5344CB8AC3E}">
        <p14:creationId xmlns:p14="http://schemas.microsoft.com/office/powerpoint/2010/main" val="19768986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800" dirty="0" smtClean="0"/>
          </a:p>
        </p:txBody>
      </p:sp>
      <p:sp>
        <p:nvSpPr>
          <p:cNvPr id="4" name="Slide Number Placeholder 3"/>
          <p:cNvSpPr>
            <a:spLocks noGrp="1"/>
          </p:cNvSpPr>
          <p:nvPr>
            <p:ph type="sldNum" sz="quarter" idx="10"/>
          </p:nvPr>
        </p:nvSpPr>
        <p:spPr/>
        <p:txBody>
          <a:bodyPr/>
          <a:lstStyle/>
          <a:p>
            <a:fld id="{0D0532EC-E9D0-467F-B452-DF9FFD82EE95}" type="slidenum">
              <a:rPr lang="en-US" smtClean="0"/>
              <a:t>20</a:t>
            </a:fld>
            <a:endParaRPr lang="en-US"/>
          </a:p>
        </p:txBody>
      </p:sp>
    </p:spTree>
    <p:extLst>
      <p:ext uri="{BB962C8B-B14F-4D97-AF65-F5344CB8AC3E}">
        <p14:creationId xmlns:p14="http://schemas.microsoft.com/office/powerpoint/2010/main" val="15827170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endParaRPr lang="en-US" sz="1800" dirty="0" smtClean="0"/>
          </a:p>
        </p:txBody>
      </p:sp>
      <p:sp>
        <p:nvSpPr>
          <p:cNvPr id="4" name="Slide Number Placeholder 3"/>
          <p:cNvSpPr>
            <a:spLocks noGrp="1"/>
          </p:cNvSpPr>
          <p:nvPr>
            <p:ph type="sldNum" sz="quarter" idx="10"/>
          </p:nvPr>
        </p:nvSpPr>
        <p:spPr/>
        <p:txBody>
          <a:bodyPr/>
          <a:lstStyle/>
          <a:p>
            <a:fld id="{0D0532EC-E9D0-467F-B452-DF9FFD82EE95}" type="slidenum">
              <a:rPr lang="en-US" smtClean="0"/>
              <a:t>21</a:t>
            </a:fld>
            <a:endParaRPr lang="en-US"/>
          </a:p>
        </p:txBody>
      </p:sp>
    </p:spTree>
    <p:extLst>
      <p:ext uri="{BB962C8B-B14F-4D97-AF65-F5344CB8AC3E}">
        <p14:creationId xmlns:p14="http://schemas.microsoft.com/office/powerpoint/2010/main" val="15827170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800" dirty="0" smtClean="0"/>
          </a:p>
        </p:txBody>
      </p:sp>
      <p:sp>
        <p:nvSpPr>
          <p:cNvPr id="4" name="Slide Number Placeholder 3"/>
          <p:cNvSpPr>
            <a:spLocks noGrp="1"/>
          </p:cNvSpPr>
          <p:nvPr>
            <p:ph type="sldNum" sz="quarter" idx="10"/>
          </p:nvPr>
        </p:nvSpPr>
        <p:spPr/>
        <p:txBody>
          <a:bodyPr/>
          <a:lstStyle/>
          <a:p>
            <a:fld id="{0D0532EC-E9D0-467F-B452-DF9FFD82EE95}" type="slidenum">
              <a:rPr lang="en-US" smtClean="0"/>
              <a:t>22</a:t>
            </a:fld>
            <a:endParaRPr lang="en-US"/>
          </a:p>
        </p:txBody>
      </p:sp>
    </p:spTree>
    <p:extLst>
      <p:ext uri="{BB962C8B-B14F-4D97-AF65-F5344CB8AC3E}">
        <p14:creationId xmlns:p14="http://schemas.microsoft.com/office/powerpoint/2010/main" val="15827170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lvl="0" indent="-285750">
              <a:buFontTx/>
              <a:buChar char="-"/>
            </a:pPr>
            <a:endParaRPr lang="en-US" sz="1800" dirty="0" smtClean="0"/>
          </a:p>
        </p:txBody>
      </p:sp>
      <p:sp>
        <p:nvSpPr>
          <p:cNvPr id="4" name="Slide Number Placeholder 3"/>
          <p:cNvSpPr>
            <a:spLocks noGrp="1"/>
          </p:cNvSpPr>
          <p:nvPr>
            <p:ph type="sldNum" sz="quarter" idx="10"/>
          </p:nvPr>
        </p:nvSpPr>
        <p:spPr/>
        <p:txBody>
          <a:bodyPr/>
          <a:lstStyle/>
          <a:p>
            <a:fld id="{0D0532EC-E9D0-467F-B452-DF9FFD82EE95}" type="slidenum">
              <a:rPr lang="en-US" smtClean="0"/>
              <a:t>23</a:t>
            </a:fld>
            <a:endParaRPr lang="en-US"/>
          </a:p>
        </p:txBody>
      </p:sp>
    </p:spTree>
    <p:extLst>
      <p:ext uri="{BB962C8B-B14F-4D97-AF65-F5344CB8AC3E}">
        <p14:creationId xmlns:p14="http://schemas.microsoft.com/office/powerpoint/2010/main" val="158271706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800" dirty="0" smtClean="0"/>
          </a:p>
        </p:txBody>
      </p:sp>
      <p:sp>
        <p:nvSpPr>
          <p:cNvPr id="4" name="Slide Number Placeholder 3"/>
          <p:cNvSpPr>
            <a:spLocks noGrp="1"/>
          </p:cNvSpPr>
          <p:nvPr>
            <p:ph type="sldNum" sz="quarter" idx="10"/>
          </p:nvPr>
        </p:nvSpPr>
        <p:spPr/>
        <p:txBody>
          <a:bodyPr/>
          <a:lstStyle/>
          <a:p>
            <a:fld id="{0D0532EC-E9D0-467F-B452-DF9FFD82EE95}" type="slidenum">
              <a:rPr lang="en-US" smtClean="0"/>
              <a:t>24</a:t>
            </a:fld>
            <a:endParaRPr lang="en-US"/>
          </a:p>
        </p:txBody>
      </p:sp>
    </p:spTree>
    <p:extLst>
      <p:ext uri="{BB962C8B-B14F-4D97-AF65-F5344CB8AC3E}">
        <p14:creationId xmlns:p14="http://schemas.microsoft.com/office/powerpoint/2010/main" val="334984764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800" dirty="0" smtClean="0"/>
          </a:p>
        </p:txBody>
      </p:sp>
      <p:sp>
        <p:nvSpPr>
          <p:cNvPr id="4" name="Slide Number Placeholder 3"/>
          <p:cNvSpPr>
            <a:spLocks noGrp="1"/>
          </p:cNvSpPr>
          <p:nvPr>
            <p:ph type="sldNum" sz="quarter" idx="10"/>
          </p:nvPr>
        </p:nvSpPr>
        <p:spPr/>
        <p:txBody>
          <a:bodyPr/>
          <a:lstStyle/>
          <a:p>
            <a:fld id="{0D0532EC-E9D0-467F-B452-DF9FFD82EE95}" type="slidenum">
              <a:rPr lang="en-US" smtClean="0"/>
              <a:t>25</a:t>
            </a:fld>
            <a:endParaRPr lang="en-US"/>
          </a:p>
        </p:txBody>
      </p:sp>
    </p:spTree>
    <p:extLst>
      <p:ext uri="{BB962C8B-B14F-4D97-AF65-F5344CB8AC3E}">
        <p14:creationId xmlns:p14="http://schemas.microsoft.com/office/powerpoint/2010/main" val="334984764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800" dirty="0" smtClean="0"/>
          </a:p>
        </p:txBody>
      </p:sp>
      <p:sp>
        <p:nvSpPr>
          <p:cNvPr id="4" name="Slide Number Placeholder 3"/>
          <p:cNvSpPr>
            <a:spLocks noGrp="1"/>
          </p:cNvSpPr>
          <p:nvPr>
            <p:ph type="sldNum" sz="quarter" idx="10"/>
          </p:nvPr>
        </p:nvSpPr>
        <p:spPr/>
        <p:txBody>
          <a:bodyPr/>
          <a:lstStyle/>
          <a:p>
            <a:fld id="{0D0532EC-E9D0-467F-B452-DF9FFD82EE95}" type="slidenum">
              <a:rPr lang="en-US" smtClean="0"/>
              <a:t>26</a:t>
            </a:fld>
            <a:endParaRPr lang="en-US"/>
          </a:p>
        </p:txBody>
      </p:sp>
    </p:spTree>
    <p:extLst>
      <p:ext uri="{BB962C8B-B14F-4D97-AF65-F5344CB8AC3E}">
        <p14:creationId xmlns:p14="http://schemas.microsoft.com/office/powerpoint/2010/main" val="334984764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0532EC-E9D0-467F-B452-DF9FFD82EE95}" type="slidenum">
              <a:rPr lang="en-US" smtClean="0"/>
              <a:t>27</a:t>
            </a:fld>
            <a:endParaRPr lang="en-US"/>
          </a:p>
        </p:txBody>
      </p:sp>
    </p:spTree>
    <p:extLst>
      <p:ext uri="{BB962C8B-B14F-4D97-AF65-F5344CB8AC3E}">
        <p14:creationId xmlns:p14="http://schemas.microsoft.com/office/powerpoint/2010/main" val="412505030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0532EC-E9D0-467F-B452-DF9FFD82EE95}" type="slidenum">
              <a:rPr lang="en-US" smtClean="0"/>
              <a:t>28</a:t>
            </a:fld>
            <a:endParaRPr lang="en-US"/>
          </a:p>
        </p:txBody>
      </p:sp>
    </p:spTree>
    <p:extLst>
      <p:ext uri="{BB962C8B-B14F-4D97-AF65-F5344CB8AC3E}">
        <p14:creationId xmlns:p14="http://schemas.microsoft.com/office/powerpoint/2010/main" val="41250503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smtClean="0"/>
          </a:p>
        </p:txBody>
      </p:sp>
      <p:sp>
        <p:nvSpPr>
          <p:cNvPr id="4" name="Slide Number Placeholder 3"/>
          <p:cNvSpPr>
            <a:spLocks noGrp="1"/>
          </p:cNvSpPr>
          <p:nvPr>
            <p:ph type="sldNum" sz="quarter" idx="10"/>
          </p:nvPr>
        </p:nvSpPr>
        <p:spPr/>
        <p:txBody>
          <a:bodyPr/>
          <a:lstStyle/>
          <a:p>
            <a:fld id="{0D0532EC-E9D0-467F-B452-DF9FFD82EE95}" type="slidenum">
              <a:rPr lang="en-US" smtClean="0"/>
              <a:t>3</a:t>
            </a:fld>
            <a:endParaRPr lang="en-US"/>
          </a:p>
        </p:txBody>
      </p:sp>
    </p:spTree>
    <p:extLst>
      <p:ext uri="{BB962C8B-B14F-4D97-AF65-F5344CB8AC3E}">
        <p14:creationId xmlns:p14="http://schemas.microsoft.com/office/powerpoint/2010/main" val="30570420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0532EC-E9D0-467F-B452-DF9FFD82EE95}" type="slidenum">
              <a:rPr lang="en-US" smtClean="0"/>
              <a:t>4</a:t>
            </a:fld>
            <a:endParaRPr lang="en-US"/>
          </a:p>
        </p:txBody>
      </p:sp>
    </p:spTree>
    <p:extLst>
      <p:ext uri="{BB962C8B-B14F-4D97-AF65-F5344CB8AC3E}">
        <p14:creationId xmlns:p14="http://schemas.microsoft.com/office/powerpoint/2010/main" val="30570420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0532EC-E9D0-467F-B452-DF9FFD82EE95}" type="slidenum">
              <a:rPr lang="en-US" smtClean="0"/>
              <a:t>5</a:t>
            </a:fld>
            <a:endParaRPr lang="en-US"/>
          </a:p>
        </p:txBody>
      </p:sp>
    </p:spTree>
    <p:extLst>
      <p:ext uri="{BB962C8B-B14F-4D97-AF65-F5344CB8AC3E}">
        <p14:creationId xmlns:p14="http://schemas.microsoft.com/office/powerpoint/2010/main" val="30570420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dirty="0"/>
          </a:p>
        </p:txBody>
      </p:sp>
      <p:sp>
        <p:nvSpPr>
          <p:cNvPr id="4" name="Slide Number Placeholder 3"/>
          <p:cNvSpPr>
            <a:spLocks noGrp="1"/>
          </p:cNvSpPr>
          <p:nvPr>
            <p:ph type="sldNum" sz="quarter" idx="10"/>
          </p:nvPr>
        </p:nvSpPr>
        <p:spPr/>
        <p:txBody>
          <a:bodyPr/>
          <a:lstStyle/>
          <a:p>
            <a:fld id="{0D0532EC-E9D0-467F-B452-DF9FFD82EE95}" type="slidenum">
              <a:rPr lang="en-US" smtClean="0"/>
              <a:t>6</a:t>
            </a:fld>
            <a:endParaRPr lang="en-US"/>
          </a:p>
        </p:txBody>
      </p:sp>
    </p:spTree>
    <p:extLst>
      <p:ext uri="{BB962C8B-B14F-4D97-AF65-F5344CB8AC3E}">
        <p14:creationId xmlns:p14="http://schemas.microsoft.com/office/powerpoint/2010/main" val="8938325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0532EC-E9D0-467F-B452-DF9FFD82EE95}" type="slidenum">
              <a:rPr lang="en-US" smtClean="0"/>
              <a:t>7</a:t>
            </a:fld>
            <a:endParaRPr lang="en-US"/>
          </a:p>
        </p:txBody>
      </p:sp>
    </p:spTree>
    <p:extLst>
      <p:ext uri="{BB962C8B-B14F-4D97-AF65-F5344CB8AC3E}">
        <p14:creationId xmlns:p14="http://schemas.microsoft.com/office/powerpoint/2010/main" val="8938325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0532EC-E9D0-467F-B452-DF9FFD82EE95}" type="slidenum">
              <a:rPr lang="en-US" smtClean="0"/>
              <a:t>8</a:t>
            </a:fld>
            <a:endParaRPr lang="en-US"/>
          </a:p>
        </p:txBody>
      </p:sp>
    </p:spTree>
    <p:extLst>
      <p:ext uri="{BB962C8B-B14F-4D97-AF65-F5344CB8AC3E}">
        <p14:creationId xmlns:p14="http://schemas.microsoft.com/office/powerpoint/2010/main" val="8938325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0532EC-E9D0-467F-B452-DF9FFD82EE95}" type="slidenum">
              <a:rPr lang="en-US" smtClean="0"/>
              <a:t>9</a:t>
            </a:fld>
            <a:endParaRPr lang="en-US"/>
          </a:p>
        </p:txBody>
      </p:sp>
    </p:spTree>
    <p:extLst>
      <p:ext uri="{BB962C8B-B14F-4D97-AF65-F5344CB8AC3E}">
        <p14:creationId xmlns:p14="http://schemas.microsoft.com/office/powerpoint/2010/main" val="8938325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28F0984-B512-46C8-AB41-E9B221D5A800}" type="datetimeFigureOut">
              <a:rPr lang="en-US" smtClean="0"/>
              <a:t>4/22/2015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43FB4F-94F0-4F28-A8C8-60F535E4BE44}" type="slidenum">
              <a:rPr lang="en-US" smtClean="0"/>
              <a:t>‹#›</a:t>
            </a:fld>
            <a:endParaRPr lang="en-US"/>
          </a:p>
        </p:txBody>
      </p:sp>
    </p:spTree>
    <p:extLst>
      <p:ext uri="{BB962C8B-B14F-4D97-AF65-F5344CB8AC3E}">
        <p14:creationId xmlns:p14="http://schemas.microsoft.com/office/powerpoint/2010/main" val="2262738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8F0984-B512-46C8-AB41-E9B221D5A800}" type="datetimeFigureOut">
              <a:rPr lang="en-US" smtClean="0"/>
              <a:t>4/22/2015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43FB4F-94F0-4F28-A8C8-60F535E4BE44}" type="slidenum">
              <a:rPr lang="en-US" smtClean="0"/>
              <a:t>‹#›</a:t>
            </a:fld>
            <a:endParaRPr lang="en-US"/>
          </a:p>
        </p:txBody>
      </p:sp>
    </p:spTree>
    <p:extLst>
      <p:ext uri="{BB962C8B-B14F-4D97-AF65-F5344CB8AC3E}">
        <p14:creationId xmlns:p14="http://schemas.microsoft.com/office/powerpoint/2010/main" val="195359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8F0984-B512-46C8-AB41-E9B221D5A800}" type="datetimeFigureOut">
              <a:rPr lang="en-US" smtClean="0"/>
              <a:t>4/22/2015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43FB4F-94F0-4F28-A8C8-60F535E4BE44}" type="slidenum">
              <a:rPr lang="en-US" smtClean="0"/>
              <a:t>‹#›</a:t>
            </a:fld>
            <a:endParaRPr lang="en-US"/>
          </a:p>
        </p:txBody>
      </p:sp>
    </p:spTree>
    <p:extLst>
      <p:ext uri="{BB962C8B-B14F-4D97-AF65-F5344CB8AC3E}">
        <p14:creationId xmlns:p14="http://schemas.microsoft.com/office/powerpoint/2010/main" val="179132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8F0984-B512-46C8-AB41-E9B221D5A800}" type="datetimeFigureOut">
              <a:rPr lang="en-US" smtClean="0"/>
              <a:t>4/22/2015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43FB4F-94F0-4F28-A8C8-60F535E4BE44}" type="slidenum">
              <a:rPr lang="en-US" smtClean="0"/>
              <a:t>‹#›</a:t>
            </a:fld>
            <a:endParaRPr lang="en-US"/>
          </a:p>
        </p:txBody>
      </p:sp>
    </p:spTree>
    <p:extLst>
      <p:ext uri="{BB962C8B-B14F-4D97-AF65-F5344CB8AC3E}">
        <p14:creationId xmlns:p14="http://schemas.microsoft.com/office/powerpoint/2010/main" val="4054583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8F0984-B512-46C8-AB41-E9B221D5A800}" type="datetimeFigureOut">
              <a:rPr lang="en-US" smtClean="0"/>
              <a:t>4/22/2015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43FB4F-94F0-4F28-A8C8-60F535E4BE44}" type="slidenum">
              <a:rPr lang="en-US" smtClean="0"/>
              <a:t>‹#›</a:t>
            </a:fld>
            <a:endParaRPr lang="en-US"/>
          </a:p>
        </p:txBody>
      </p:sp>
    </p:spTree>
    <p:extLst>
      <p:ext uri="{BB962C8B-B14F-4D97-AF65-F5344CB8AC3E}">
        <p14:creationId xmlns:p14="http://schemas.microsoft.com/office/powerpoint/2010/main" val="3594282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28F0984-B512-46C8-AB41-E9B221D5A800}" type="datetimeFigureOut">
              <a:rPr lang="en-US" smtClean="0"/>
              <a:t>4/22/2015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43FB4F-94F0-4F28-A8C8-60F535E4BE44}" type="slidenum">
              <a:rPr lang="en-US" smtClean="0"/>
              <a:t>‹#›</a:t>
            </a:fld>
            <a:endParaRPr lang="en-US"/>
          </a:p>
        </p:txBody>
      </p:sp>
    </p:spTree>
    <p:extLst>
      <p:ext uri="{BB962C8B-B14F-4D97-AF65-F5344CB8AC3E}">
        <p14:creationId xmlns:p14="http://schemas.microsoft.com/office/powerpoint/2010/main" val="786063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28F0984-B512-46C8-AB41-E9B221D5A800}" type="datetimeFigureOut">
              <a:rPr lang="en-US" smtClean="0"/>
              <a:t>4/22/2015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43FB4F-94F0-4F28-A8C8-60F535E4BE44}" type="slidenum">
              <a:rPr lang="en-US" smtClean="0"/>
              <a:t>‹#›</a:t>
            </a:fld>
            <a:endParaRPr lang="en-US"/>
          </a:p>
        </p:txBody>
      </p:sp>
    </p:spTree>
    <p:extLst>
      <p:ext uri="{BB962C8B-B14F-4D97-AF65-F5344CB8AC3E}">
        <p14:creationId xmlns:p14="http://schemas.microsoft.com/office/powerpoint/2010/main" val="3081516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28F0984-B512-46C8-AB41-E9B221D5A800}" type="datetimeFigureOut">
              <a:rPr lang="en-US" smtClean="0"/>
              <a:t>4/22/2015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43FB4F-94F0-4F28-A8C8-60F535E4BE44}" type="slidenum">
              <a:rPr lang="en-US" smtClean="0"/>
              <a:t>‹#›</a:t>
            </a:fld>
            <a:endParaRPr lang="en-US"/>
          </a:p>
        </p:txBody>
      </p:sp>
    </p:spTree>
    <p:extLst>
      <p:ext uri="{BB962C8B-B14F-4D97-AF65-F5344CB8AC3E}">
        <p14:creationId xmlns:p14="http://schemas.microsoft.com/office/powerpoint/2010/main" val="2235007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8F0984-B512-46C8-AB41-E9B221D5A800}" type="datetimeFigureOut">
              <a:rPr lang="en-US" smtClean="0"/>
              <a:t>4/22/2015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43FB4F-94F0-4F28-A8C8-60F535E4BE44}" type="slidenum">
              <a:rPr lang="en-US" smtClean="0"/>
              <a:t>‹#›</a:t>
            </a:fld>
            <a:endParaRPr lang="en-US"/>
          </a:p>
        </p:txBody>
      </p:sp>
    </p:spTree>
    <p:extLst>
      <p:ext uri="{BB962C8B-B14F-4D97-AF65-F5344CB8AC3E}">
        <p14:creationId xmlns:p14="http://schemas.microsoft.com/office/powerpoint/2010/main" val="4270159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8F0984-B512-46C8-AB41-E9B221D5A800}" type="datetimeFigureOut">
              <a:rPr lang="en-US" smtClean="0"/>
              <a:t>4/22/2015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43FB4F-94F0-4F28-A8C8-60F535E4BE44}" type="slidenum">
              <a:rPr lang="en-US" smtClean="0"/>
              <a:t>‹#›</a:t>
            </a:fld>
            <a:endParaRPr lang="en-US"/>
          </a:p>
        </p:txBody>
      </p:sp>
    </p:spTree>
    <p:extLst>
      <p:ext uri="{BB962C8B-B14F-4D97-AF65-F5344CB8AC3E}">
        <p14:creationId xmlns:p14="http://schemas.microsoft.com/office/powerpoint/2010/main" val="4237202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8F0984-B512-46C8-AB41-E9B221D5A800}" type="datetimeFigureOut">
              <a:rPr lang="en-US" smtClean="0"/>
              <a:t>4/22/2015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43FB4F-94F0-4F28-A8C8-60F535E4BE44}" type="slidenum">
              <a:rPr lang="en-US" smtClean="0"/>
              <a:t>‹#›</a:t>
            </a:fld>
            <a:endParaRPr lang="en-US"/>
          </a:p>
        </p:txBody>
      </p:sp>
    </p:spTree>
    <p:extLst>
      <p:ext uri="{BB962C8B-B14F-4D97-AF65-F5344CB8AC3E}">
        <p14:creationId xmlns:p14="http://schemas.microsoft.com/office/powerpoint/2010/main" val="83974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0000"/>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8F0984-B512-46C8-AB41-E9B221D5A800}" type="datetimeFigureOut">
              <a:rPr lang="en-US" smtClean="0"/>
              <a:t>4/22/2015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43FB4F-94F0-4F28-A8C8-60F535E4BE44}" type="slidenum">
              <a:rPr lang="en-US" smtClean="0"/>
              <a:t>‹#›</a:t>
            </a:fld>
            <a:endParaRPr lang="en-US"/>
          </a:p>
        </p:txBody>
      </p:sp>
    </p:spTree>
    <p:extLst>
      <p:ext uri="{BB962C8B-B14F-4D97-AF65-F5344CB8AC3E}">
        <p14:creationId xmlns:p14="http://schemas.microsoft.com/office/powerpoint/2010/main" val="2520453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3.bp.blogspot.com/-l_0mMu0qTK8/T3EncAP3SHI/AAAAAAAADv0/AA759KPDhjU/s1600/hear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
            <a:ext cx="9144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0" y="304800"/>
            <a:ext cx="4495800" cy="3505200"/>
          </a:xfrm>
        </p:spPr>
        <p:txBody>
          <a:bodyPr>
            <a:normAutofit/>
          </a:bodyPr>
          <a:lstStyle/>
          <a:p>
            <a:r>
              <a:rPr lang="en-US" dirty="0" smtClean="0">
                <a:solidFill>
                  <a:schemeClr val="bg1"/>
                </a:solidFill>
              </a:rPr>
              <a:t>“Give Me Thy Heart”</a:t>
            </a:r>
            <a:br>
              <a:rPr lang="en-US" dirty="0" smtClean="0">
                <a:solidFill>
                  <a:schemeClr val="bg1"/>
                </a:solidFill>
              </a:rPr>
            </a:br>
            <a:r>
              <a:rPr lang="en-US" dirty="0">
                <a:solidFill>
                  <a:schemeClr val="bg1"/>
                </a:solidFill>
              </a:rPr>
              <a:t/>
            </a:r>
            <a:br>
              <a:rPr lang="en-US" dirty="0">
                <a:solidFill>
                  <a:schemeClr val="bg1"/>
                </a:solidFill>
              </a:rPr>
            </a:br>
            <a:endParaRPr lang="en-US" dirty="0">
              <a:solidFill>
                <a:schemeClr val="bg1"/>
              </a:solidFill>
            </a:endParaRPr>
          </a:p>
        </p:txBody>
      </p:sp>
      <p:sp>
        <p:nvSpPr>
          <p:cNvPr id="3" name="Subtitle 2"/>
          <p:cNvSpPr>
            <a:spLocks noGrp="1"/>
          </p:cNvSpPr>
          <p:nvPr>
            <p:ph type="subTitle" idx="1"/>
          </p:nvPr>
        </p:nvSpPr>
        <p:spPr>
          <a:xfrm>
            <a:off x="5181600" y="762000"/>
            <a:ext cx="3276600" cy="1600200"/>
          </a:xfrm>
        </p:spPr>
        <p:txBody>
          <a:bodyPr>
            <a:normAutofit/>
          </a:bodyPr>
          <a:lstStyle/>
          <a:p>
            <a:r>
              <a:rPr lang="en-US" sz="3600" dirty="0" smtClean="0">
                <a:solidFill>
                  <a:schemeClr val="bg1"/>
                </a:solidFill>
              </a:rPr>
              <a:t>Proverbs 23:26</a:t>
            </a:r>
          </a:p>
          <a:p>
            <a:r>
              <a:rPr lang="en-US" sz="3600" dirty="0">
                <a:solidFill>
                  <a:schemeClr val="bg1"/>
                </a:solidFill>
              </a:rPr>
              <a:t>Song #270</a:t>
            </a:r>
          </a:p>
        </p:txBody>
      </p:sp>
    </p:spTree>
    <p:extLst>
      <p:ext uri="{BB962C8B-B14F-4D97-AF65-F5344CB8AC3E}">
        <p14:creationId xmlns:p14="http://schemas.microsoft.com/office/powerpoint/2010/main" val="27172683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pPr lvl="0"/>
            <a:r>
              <a:rPr lang="en-US" dirty="0" smtClean="0"/>
              <a:t>Giving our hearts in </a:t>
            </a:r>
            <a:r>
              <a:rPr lang="en-US" u="sng" dirty="0" smtClean="0"/>
              <a:t>TRUST</a:t>
            </a:r>
            <a:endParaRPr lang="en-US" dirty="0"/>
          </a:p>
        </p:txBody>
      </p:sp>
      <p:sp>
        <p:nvSpPr>
          <p:cNvPr id="3" name="Content Placeholder 2"/>
          <p:cNvSpPr>
            <a:spLocks noGrp="1"/>
          </p:cNvSpPr>
          <p:nvPr>
            <p:ph idx="1"/>
          </p:nvPr>
        </p:nvSpPr>
        <p:spPr>
          <a:xfrm>
            <a:off x="0" y="1066800"/>
            <a:ext cx="9144000" cy="5791200"/>
          </a:xfrm>
        </p:spPr>
        <p:txBody>
          <a:bodyPr>
            <a:normAutofit/>
          </a:bodyPr>
          <a:lstStyle/>
          <a:p>
            <a:pPr lvl="0"/>
            <a:r>
              <a:rPr lang="en-US" dirty="0" smtClean="0"/>
              <a:t>Verse </a:t>
            </a:r>
            <a:r>
              <a:rPr lang="en-US" dirty="0"/>
              <a:t>1 line </a:t>
            </a:r>
            <a:r>
              <a:rPr lang="en-US" dirty="0" smtClean="0"/>
              <a:t>2b-3</a:t>
            </a:r>
          </a:p>
          <a:p>
            <a:pPr lvl="1"/>
            <a:r>
              <a:rPr lang="en-US" sz="3200" dirty="0" smtClean="0"/>
              <a:t>“Softly He whispers wherever thou art, Gratefully trust me, and give me thy heart.”</a:t>
            </a:r>
            <a:endParaRPr lang="en-US" sz="3200" dirty="0"/>
          </a:p>
        </p:txBody>
      </p:sp>
    </p:spTree>
    <p:extLst>
      <p:ext uri="{BB962C8B-B14F-4D97-AF65-F5344CB8AC3E}">
        <p14:creationId xmlns:p14="http://schemas.microsoft.com/office/powerpoint/2010/main" val="3713699623"/>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pPr lvl="0"/>
            <a:r>
              <a:rPr lang="en-US" dirty="0" smtClean="0"/>
              <a:t>Giving our hearts in </a:t>
            </a:r>
            <a:r>
              <a:rPr lang="en-US" u="sng" dirty="0" smtClean="0"/>
              <a:t>TRUST</a:t>
            </a:r>
            <a:endParaRPr lang="en-US" dirty="0"/>
          </a:p>
        </p:txBody>
      </p:sp>
      <p:sp>
        <p:nvSpPr>
          <p:cNvPr id="3" name="Content Placeholder 2"/>
          <p:cNvSpPr>
            <a:spLocks noGrp="1"/>
          </p:cNvSpPr>
          <p:nvPr>
            <p:ph idx="1"/>
          </p:nvPr>
        </p:nvSpPr>
        <p:spPr>
          <a:xfrm>
            <a:off x="0" y="1066800"/>
            <a:ext cx="9144000" cy="5791200"/>
          </a:xfrm>
        </p:spPr>
        <p:txBody>
          <a:bodyPr>
            <a:normAutofit/>
          </a:bodyPr>
          <a:lstStyle/>
          <a:p>
            <a:pPr lvl="0"/>
            <a:r>
              <a:rPr lang="en-US" dirty="0" smtClean="0"/>
              <a:t>Prov</a:t>
            </a:r>
            <a:r>
              <a:rPr lang="en-US" dirty="0"/>
              <a:t>. </a:t>
            </a:r>
            <a:r>
              <a:rPr lang="en-US" dirty="0" smtClean="0"/>
              <a:t>3:5-8</a:t>
            </a:r>
          </a:p>
          <a:p>
            <a:pPr lvl="1"/>
            <a:r>
              <a:rPr lang="en-US" i="1" u="sng" dirty="0" smtClean="0"/>
              <a:t>Trust </a:t>
            </a:r>
            <a:r>
              <a:rPr lang="en-US" i="1" u="sng" dirty="0"/>
              <a:t>in the Lord with all your heart</a:t>
            </a:r>
            <a:r>
              <a:rPr lang="en-US" i="1" dirty="0" smtClean="0"/>
              <a:t>, And </a:t>
            </a:r>
            <a:r>
              <a:rPr lang="en-US" b="1" i="1" dirty="0"/>
              <a:t>lean not on your own understanding</a:t>
            </a:r>
            <a:r>
              <a:rPr lang="en-US" i="1" dirty="0" smtClean="0"/>
              <a:t>;  6</a:t>
            </a:r>
            <a:r>
              <a:rPr lang="en-US" i="1" dirty="0"/>
              <a:t> In all your ways </a:t>
            </a:r>
            <a:r>
              <a:rPr lang="en-US" i="1" dirty="0" smtClean="0"/>
              <a:t> acknowledge </a:t>
            </a:r>
            <a:r>
              <a:rPr lang="en-US" i="1" dirty="0"/>
              <a:t>Him</a:t>
            </a:r>
            <a:r>
              <a:rPr lang="en-US" i="1" dirty="0" smtClean="0"/>
              <a:t>, And </a:t>
            </a:r>
            <a:r>
              <a:rPr lang="en-US" i="1" u="sng" dirty="0"/>
              <a:t>He shall direct your paths</a:t>
            </a:r>
            <a:r>
              <a:rPr lang="en-US" i="1" dirty="0" smtClean="0"/>
              <a:t>. 7</a:t>
            </a:r>
            <a:r>
              <a:rPr lang="en-US" i="1" dirty="0"/>
              <a:t> </a:t>
            </a:r>
            <a:r>
              <a:rPr lang="en-US" i="1" u="sng" dirty="0"/>
              <a:t>Do not be wise in your own eyes</a:t>
            </a:r>
            <a:r>
              <a:rPr lang="en-US" i="1" u="sng" dirty="0" smtClean="0"/>
              <a:t>;  </a:t>
            </a:r>
            <a:r>
              <a:rPr lang="en-US" i="1" dirty="0" smtClean="0"/>
              <a:t>Fear </a:t>
            </a:r>
            <a:r>
              <a:rPr lang="en-US" i="1" dirty="0"/>
              <a:t>the Lord and depart from evil</a:t>
            </a:r>
            <a:r>
              <a:rPr lang="en-US" i="1" dirty="0" smtClean="0"/>
              <a:t>.  8</a:t>
            </a:r>
            <a:r>
              <a:rPr lang="en-US" i="1" dirty="0"/>
              <a:t> It will be health to your flesh</a:t>
            </a:r>
            <a:r>
              <a:rPr lang="en-US" i="1" dirty="0" smtClean="0"/>
              <a:t>, And </a:t>
            </a:r>
            <a:r>
              <a:rPr lang="en-US" i="1" dirty="0"/>
              <a:t>strength to your bones.</a:t>
            </a:r>
          </a:p>
          <a:p>
            <a:pPr lvl="1"/>
            <a:endParaRPr lang="en-US" dirty="0" smtClean="0"/>
          </a:p>
          <a:p>
            <a:pPr lvl="1"/>
            <a:endParaRPr lang="en-US" sz="2000" dirty="0"/>
          </a:p>
        </p:txBody>
      </p:sp>
    </p:spTree>
    <p:extLst>
      <p:ext uri="{BB962C8B-B14F-4D97-AF65-F5344CB8AC3E}">
        <p14:creationId xmlns:p14="http://schemas.microsoft.com/office/powerpoint/2010/main" val="22811981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pPr lvl="0"/>
            <a:r>
              <a:rPr lang="en-US" dirty="0" smtClean="0"/>
              <a:t>Giving our hearts in </a:t>
            </a:r>
            <a:r>
              <a:rPr lang="en-US" u="sng" dirty="0" smtClean="0"/>
              <a:t>TRUST</a:t>
            </a:r>
            <a:endParaRPr lang="en-US" dirty="0"/>
          </a:p>
        </p:txBody>
      </p:sp>
      <p:sp>
        <p:nvSpPr>
          <p:cNvPr id="3" name="Content Placeholder 2"/>
          <p:cNvSpPr>
            <a:spLocks noGrp="1"/>
          </p:cNvSpPr>
          <p:nvPr>
            <p:ph idx="1"/>
          </p:nvPr>
        </p:nvSpPr>
        <p:spPr>
          <a:xfrm>
            <a:off x="0" y="1066800"/>
            <a:ext cx="9144000" cy="5791200"/>
          </a:xfrm>
        </p:spPr>
        <p:txBody>
          <a:bodyPr>
            <a:normAutofit/>
          </a:bodyPr>
          <a:lstStyle/>
          <a:p>
            <a:pPr lvl="0"/>
            <a:r>
              <a:rPr lang="en-US" dirty="0" smtClean="0"/>
              <a:t>Psalm 25:1-5</a:t>
            </a:r>
          </a:p>
          <a:p>
            <a:pPr lvl="1"/>
            <a:r>
              <a:rPr lang="en-US" i="1" dirty="0"/>
              <a:t>To You, O Lord, </a:t>
            </a:r>
            <a:r>
              <a:rPr lang="en-US" i="1" u="sng" dirty="0"/>
              <a:t>I lift up my soul</a:t>
            </a:r>
            <a:r>
              <a:rPr lang="en-US" i="1" dirty="0" smtClean="0"/>
              <a:t>. 2</a:t>
            </a:r>
            <a:r>
              <a:rPr lang="en-US" i="1" dirty="0"/>
              <a:t> O my God, </a:t>
            </a:r>
            <a:r>
              <a:rPr lang="en-US" i="1" u="sng" dirty="0"/>
              <a:t>I trust in You</a:t>
            </a:r>
            <a:r>
              <a:rPr lang="en-US" i="1" dirty="0" smtClean="0"/>
              <a:t>; Let </a:t>
            </a:r>
            <a:r>
              <a:rPr lang="en-US" i="1" dirty="0"/>
              <a:t>me not be ashamed</a:t>
            </a:r>
            <a:r>
              <a:rPr lang="en-US" i="1" dirty="0" smtClean="0"/>
              <a:t>; Let </a:t>
            </a:r>
            <a:r>
              <a:rPr lang="en-US" i="1" dirty="0"/>
              <a:t>not my enemies triumph over me</a:t>
            </a:r>
            <a:r>
              <a:rPr lang="en-US" i="1" dirty="0" smtClean="0"/>
              <a:t>. 3</a:t>
            </a:r>
            <a:r>
              <a:rPr lang="en-US" i="1" dirty="0"/>
              <a:t> Indeed, let no one who waits on You be ashamed</a:t>
            </a:r>
            <a:r>
              <a:rPr lang="en-US" i="1" dirty="0" smtClean="0"/>
              <a:t>; Let </a:t>
            </a:r>
            <a:r>
              <a:rPr lang="en-US" i="1" dirty="0"/>
              <a:t>those be ashamed who deal treacherously without cause</a:t>
            </a:r>
            <a:r>
              <a:rPr lang="en-US" i="1" dirty="0" smtClean="0"/>
              <a:t>.  4</a:t>
            </a:r>
            <a:r>
              <a:rPr lang="en-US" i="1" dirty="0"/>
              <a:t> Show me </a:t>
            </a:r>
            <a:r>
              <a:rPr lang="en-US" i="1" u="sng" dirty="0"/>
              <a:t>Your ways</a:t>
            </a:r>
            <a:r>
              <a:rPr lang="en-US" i="1" dirty="0"/>
              <a:t>, O Lord</a:t>
            </a:r>
            <a:r>
              <a:rPr lang="en-US" i="1" dirty="0" smtClean="0"/>
              <a:t>; Teach </a:t>
            </a:r>
            <a:r>
              <a:rPr lang="en-US" i="1" dirty="0"/>
              <a:t>me </a:t>
            </a:r>
            <a:r>
              <a:rPr lang="en-US" i="1" u="sng" dirty="0"/>
              <a:t>Your </a:t>
            </a:r>
            <a:r>
              <a:rPr lang="en-US" i="1" u="sng" dirty="0" smtClean="0"/>
              <a:t>paths</a:t>
            </a:r>
            <a:r>
              <a:rPr lang="en-US" i="1" dirty="0" smtClean="0"/>
              <a:t>. 5</a:t>
            </a:r>
            <a:r>
              <a:rPr lang="en-US" i="1" dirty="0"/>
              <a:t> Lead me in </a:t>
            </a:r>
            <a:r>
              <a:rPr lang="en-US" i="1" u="sng" dirty="0"/>
              <a:t>Your truth </a:t>
            </a:r>
            <a:r>
              <a:rPr lang="en-US" i="1" dirty="0"/>
              <a:t>and teach me</a:t>
            </a:r>
            <a:r>
              <a:rPr lang="en-US" i="1" dirty="0" smtClean="0"/>
              <a:t>, For </a:t>
            </a:r>
            <a:r>
              <a:rPr lang="en-US" i="1" dirty="0"/>
              <a:t>You are the God of my salvation;</a:t>
            </a:r>
            <a:br>
              <a:rPr lang="en-US" i="1" dirty="0"/>
            </a:br>
            <a:r>
              <a:rPr lang="en-US" i="1" u="sng" dirty="0"/>
              <a:t>On You I wait all the day</a:t>
            </a:r>
            <a:r>
              <a:rPr lang="en-US" i="1" dirty="0" smtClean="0"/>
              <a:t>.</a:t>
            </a:r>
            <a:endParaRPr lang="en-US" i="1" dirty="0"/>
          </a:p>
        </p:txBody>
      </p:sp>
    </p:spTree>
    <p:extLst>
      <p:ext uri="{BB962C8B-B14F-4D97-AF65-F5344CB8AC3E}">
        <p14:creationId xmlns:p14="http://schemas.microsoft.com/office/powerpoint/2010/main" val="13428149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pPr lvl="0"/>
            <a:r>
              <a:rPr lang="en-US" dirty="0" smtClean="0"/>
              <a:t>Giving our hearts in </a:t>
            </a:r>
            <a:r>
              <a:rPr lang="en-US" u="sng" dirty="0" smtClean="0"/>
              <a:t>TRUST</a:t>
            </a:r>
            <a:endParaRPr lang="en-US" dirty="0"/>
          </a:p>
        </p:txBody>
      </p:sp>
      <p:sp>
        <p:nvSpPr>
          <p:cNvPr id="3" name="Content Placeholder 2"/>
          <p:cNvSpPr>
            <a:spLocks noGrp="1"/>
          </p:cNvSpPr>
          <p:nvPr>
            <p:ph idx="1"/>
          </p:nvPr>
        </p:nvSpPr>
        <p:spPr>
          <a:xfrm>
            <a:off x="0" y="1066800"/>
            <a:ext cx="9144000" cy="5791200"/>
          </a:xfrm>
        </p:spPr>
        <p:txBody>
          <a:bodyPr>
            <a:normAutofit fontScale="92500" lnSpcReduction="20000"/>
          </a:bodyPr>
          <a:lstStyle/>
          <a:p>
            <a:pPr lvl="0"/>
            <a:r>
              <a:rPr lang="en-US" sz="3500" dirty="0" smtClean="0"/>
              <a:t>Psalm 37:3-6</a:t>
            </a:r>
          </a:p>
          <a:p>
            <a:pPr lvl="1"/>
            <a:r>
              <a:rPr lang="en-US" sz="3000" i="1" u="sng" dirty="0" smtClean="0"/>
              <a:t>Trust </a:t>
            </a:r>
            <a:r>
              <a:rPr lang="en-US" sz="3000" i="1" u="sng" dirty="0"/>
              <a:t>in the Lord</a:t>
            </a:r>
            <a:r>
              <a:rPr lang="en-US" sz="3000" i="1" dirty="0"/>
              <a:t>, and do good</a:t>
            </a:r>
            <a:r>
              <a:rPr lang="en-US" sz="3000" i="1" dirty="0" smtClean="0"/>
              <a:t>; Dwell </a:t>
            </a:r>
            <a:r>
              <a:rPr lang="en-US" sz="3000" i="1" dirty="0"/>
              <a:t>in the land, and feed on His faithfulness</a:t>
            </a:r>
            <a:r>
              <a:rPr lang="en-US" sz="3000" i="1" dirty="0" smtClean="0"/>
              <a:t>. 4</a:t>
            </a:r>
            <a:r>
              <a:rPr lang="en-US" sz="3000" i="1" dirty="0"/>
              <a:t> Delight yourself also in the Lord</a:t>
            </a:r>
            <a:r>
              <a:rPr lang="en-US" sz="3000" i="1" dirty="0" smtClean="0"/>
              <a:t>, And </a:t>
            </a:r>
            <a:r>
              <a:rPr lang="en-US" sz="3000" b="1" i="1" dirty="0"/>
              <a:t>He shall give you the desires of </a:t>
            </a:r>
            <a:r>
              <a:rPr lang="en-US" sz="3000" b="1" i="1" dirty="0" smtClean="0"/>
              <a:t>your heart</a:t>
            </a:r>
            <a:r>
              <a:rPr lang="en-US" sz="3000" i="1" dirty="0" smtClean="0"/>
              <a:t>. 5</a:t>
            </a:r>
            <a:r>
              <a:rPr lang="en-US" sz="3000" i="1" dirty="0"/>
              <a:t> </a:t>
            </a:r>
            <a:r>
              <a:rPr lang="en-US" sz="3000" i="1" u="sng" dirty="0"/>
              <a:t>Commit your way to the Lord</a:t>
            </a:r>
            <a:r>
              <a:rPr lang="en-US" sz="3000" i="1" dirty="0" smtClean="0"/>
              <a:t>, </a:t>
            </a:r>
            <a:r>
              <a:rPr lang="en-US" sz="3000" i="1" u="sng" dirty="0" smtClean="0"/>
              <a:t>Trust </a:t>
            </a:r>
            <a:r>
              <a:rPr lang="en-US" sz="3000" i="1" u="sng" dirty="0"/>
              <a:t>also in Him</a:t>
            </a:r>
            <a:r>
              <a:rPr lang="en-US" sz="3000" i="1" dirty="0" smtClean="0"/>
              <a:t>, And </a:t>
            </a:r>
            <a:r>
              <a:rPr lang="en-US" sz="3000" i="1" dirty="0"/>
              <a:t>He shall bring it to pass</a:t>
            </a:r>
            <a:r>
              <a:rPr lang="en-US" sz="3000" i="1" dirty="0" smtClean="0"/>
              <a:t>. 6</a:t>
            </a:r>
            <a:r>
              <a:rPr lang="en-US" sz="3000" i="1" dirty="0"/>
              <a:t> He shall bring forth your righteousness as the light</a:t>
            </a:r>
            <a:r>
              <a:rPr lang="en-US" sz="3000" i="1" dirty="0" smtClean="0"/>
              <a:t>, And </a:t>
            </a:r>
            <a:r>
              <a:rPr lang="en-US" sz="3000" i="1" dirty="0"/>
              <a:t>your justice as the noonday.</a:t>
            </a:r>
          </a:p>
          <a:p>
            <a:r>
              <a:rPr lang="en-US" sz="3500" dirty="0" smtClean="0"/>
              <a:t>Vs. 39-40</a:t>
            </a:r>
            <a:endParaRPr lang="en-US" sz="3500" dirty="0"/>
          </a:p>
          <a:p>
            <a:pPr lvl="1"/>
            <a:r>
              <a:rPr lang="en-US" sz="3000" i="1" dirty="0" smtClean="0"/>
              <a:t>But </a:t>
            </a:r>
            <a:r>
              <a:rPr lang="en-US" sz="3000" i="1" dirty="0"/>
              <a:t>the salvation of the righteous is from the Lord</a:t>
            </a:r>
            <a:r>
              <a:rPr lang="en-US" sz="3000" i="1" dirty="0" smtClean="0"/>
              <a:t>; He </a:t>
            </a:r>
            <a:r>
              <a:rPr lang="en-US" sz="3000" i="1" dirty="0"/>
              <a:t>is their strength in the time of trouble</a:t>
            </a:r>
            <a:r>
              <a:rPr lang="en-US" sz="3000" i="1" dirty="0" smtClean="0"/>
              <a:t>. 40</a:t>
            </a:r>
            <a:r>
              <a:rPr lang="en-US" sz="3000" i="1" dirty="0"/>
              <a:t> </a:t>
            </a:r>
            <a:r>
              <a:rPr lang="en-US" sz="3000" b="1" i="1" dirty="0" smtClean="0"/>
              <a:t>And the Lord shall </a:t>
            </a:r>
            <a:r>
              <a:rPr lang="en-US" sz="3000" b="1" i="1" dirty="0"/>
              <a:t>help them and deliver them</a:t>
            </a:r>
            <a:r>
              <a:rPr lang="en-US" sz="3000" b="1" i="1" dirty="0" smtClean="0"/>
              <a:t>; He </a:t>
            </a:r>
            <a:r>
              <a:rPr lang="en-US" sz="3000" b="1" i="1" dirty="0"/>
              <a:t>shall deliver them </a:t>
            </a:r>
            <a:r>
              <a:rPr lang="en-US" sz="3000" i="1" dirty="0"/>
              <a:t>from the wicked</a:t>
            </a:r>
            <a:r>
              <a:rPr lang="en-US" sz="3000" i="1" dirty="0" smtClean="0"/>
              <a:t>, And </a:t>
            </a:r>
            <a:r>
              <a:rPr lang="en-US" sz="3000" i="1" dirty="0"/>
              <a:t>save them</a:t>
            </a:r>
            <a:r>
              <a:rPr lang="en-US" sz="3000" i="1" dirty="0" smtClean="0"/>
              <a:t>, </a:t>
            </a:r>
            <a:r>
              <a:rPr lang="en-US" sz="3000" i="1" u="sng" dirty="0" smtClean="0"/>
              <a:t>Because </a:t>
            </a:r>
            <a:r>
              <a:rPr lang="en-US" sz="3000" i="1" u="sng" dirty="0"/>
              <a:t>they trust in Him.</a:t>
            </a:r>
          </a:p>
          <a:p>
            <a:pPr lvl="1"/>
            <a:endParaRPr lang="en-US" sz="2000" dirty="0"/>
          </a:p>
        </p:txBody>
      </p:sp>
    </p:spTree>
    <p:extLst>
      <p:ext uri="{BB962C8B-B14F-4D97-AF65-F5344CB8AC3E}">
        <p14:creationId xmlns:p14="http://schemas.microsoft.com/office/powerpoint/2010/main" val="3226396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pPr lvl="0"/>
            <a:r>
              <a:rPr lang="en-US" dirty="0" smtClean="0"/>
              <a:t>Giving our hearts in </a:t>
            </a:r>
            <a:r>
              <a:rPr lang="en-US" u="sng" dirty="0" smtClean="0"/>
              <a:t>TRUST</a:t>
            </a:r>
            <a:endParaRPr lang="en-US" dirty="0"/>
          </a:p>
        </p:txBody>
      </p:sp>
      <p:sp>
        <p:nvSpPr>
          <p:cNvPr id="3" name="Content Placeholder 2"/>
          <p:cNvSpPr>
            <a:spLocks noGrp="1"/>
          </p:cNvSpPr>
          <p:nvPr>
            <p:ph idx="1"/>
          </p:nvPr>
        </p:nvSpPr>
        <p:spPr>
          <a:xfrm>
            <a:off x="0" y="1066800"/>
            <a:ext cx="9144000" cy="5791200"/>
          </a:xfrm>
        </p:spPr>
        <p:txBody>
          <a:bodyPr>
            <a:normAutofit/>
          </a:bodyPr>
          <a:lstStyle/>
          <a:p>
            <a:pPr lvl="0"/>
            <a:r>
              <a:rPr lang="en-US" dirty="0" smtClean="0"/>
              <a:t>Eph</a:t>
            </a:r>
            <a:r>
              <a:rPr lang="en-US" dirty="0"/>
              <a:t>. </a:t>
            </a:r>
            <a:r>
              <a:rPr lang="en-US" dirty="0" smtClean="0"/>
              <a:t>1:11-14</a:t>
            </a:r>
          </a:p>
          <a:p>
            <a:pPr lvl="1"/>
            <a:r>
              <a:rPr lang="en-US" i="1" dirty="0" smtClean="0"/>
              <a:t>In </a:t>
            </a:r>
            <a:r>
              <a:rPr lang="en-US" i="1" dirty="0"/>
              <a:t>Him also we have obtained an inheritance, being predestined according to the purpose of Him who works all things according to the counsel of His will, 12 that we who first trusted in Christ should be to the praise of His glory</a:t>
            </a:r>
            <a:r>
              <a:rPr lang="en-US" i="1" dirty="0" smtClean="0"/>
              <a:t>.  13</a:t>
            </a:r>
            <a:r>
              <a:rPr lang="en-US" i="1" dirty="0"/>
              <a:t> </a:t>
            </a:r>
            <a:r>
              <a:rPr lang="en-US" i="1" u="sng" dirty="0"/>
              <a:t>In Him you also trusted, after you heard the word of truth, the gospel of your salvation</a:t>
            </a:r>
            <a:r>
              <a:rPr lang="en-US" i="1" dirty="0"/>
              <a:t>; in whom also, having believed, you were sealed with the Holy Spirit of promise, 14 </a:t>
            </a:r>
            <a:r>
              <a:rPr lang="en-US" i="1" dirty="0" smtClean="0"/>
              <a:t>who</a:t>
            </a:r>
            <a:r>
              <a:rPr lang="en-US" i="1" dirty="0"/>
              <a:t> is the guarantee of our inheritance until the redemption of the purchased possession, to the praise of His glory</a:t>
            </a:r>
            <a:r>
              <a:rPr lang="en-US" i="1" dirty="0" smtClean="0"/>
              <a:t>.</a:t>
            </a:r>
            <a:endParaRPr lang="en-US" i="1" dirty="0"/>
          </a:p>
        </p:txBody>
      </p:sp>
    </p:spTree>
    <p:extLst>
      <p:ext uri="{BB962C8B-B14F-4D97-AF65-F5344CB8AC3E}">
        <p14:creationId xmlns:p14="http://schemas.microsoft.com/office/powerpoint/2010/main" val="1046894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66800"/>
            <a:ext cx="9144000" cy="5638800"/>
          </a:xfrm>
        </p:spPr>
        <p:txBody>
          <a:bodyPr/>
          <a:lstStyle/>
          <a:p>
            <a:r>
              <a:rPr lang="en-US" dirty="0" smtClean="0"/>
              <a:t>Verse 2</a:t>
            </a:r>
          </a:p>
          <a:p>
            <a:pPr lvl="1"/>
            <a:r>
              <a:rPr lang="en-US" sz="3200" dirty="0" smtClean="0"/>
              <a:t>“’Give me thy heart,’ says the Savior of men, Calling in mercy again and again; ‘Turn now from sin, and from evil depart, Have I not died for thee?  Give me thy heart.’”</a:t>
            </a:r>
            <a:endParaRPr lang="en-US" sz="3200" dirty="0"/>
          </a:p>
        </p:txBody>
      </p:sp>
      <p:sp>
        <p:nvSpPr>
          <p:cNvPr id="2" name="Title 1"/>
          <p:cNvSpPr>
            <a:spLocks noGrp="1"/>
          </p:cNvSpPr>
          <p:nvPr>
            <p:ph type="title"/>
          </p:nvPr>
        </p:nvSpPr>
        <p:spPr>
          <a:xfrm>
            <a:off x="457200" y="0"/>
            <a:ext cx="8229600" cy="1143000"/>
          </a:xfrm>
        </p:spPr>
        <p:txBody>
          <a:bodyPr>
            <a:normAutofit/>
          </a:bodyPr>
          <a:lstStyle/>
          <a:p>
            <a:pPr lvl="0"/>
            <a:r>
              <a:rPr lang="en-US" dirty="0" smtClean="0"/>
              <a:t>Giving our hearts in </a:t>
            </a:r>
            <a:r>
              <a:rPr lang="en-US" u="sng" dirty="0" smtClean="0"/>
              <a:t>REPENTANCE</a:t>
            </a:r>
            <a:endParaRPr lang="en-US" dirty="0"/>
          </a:p>
        </p:txBody>
      </p:sp>
    </p:spTree>
    <p:extLst>
      <p:ext uri="{BB962C8B-B14F-4D97-AF65-F5344CB8AC3E}">
        <p14:creationId xmlns:p14="http://schemas.microsoft.com/office/powerpoint/2010/main" val="3003353042"/>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66800"/>
            <a:ext cx="9144000" cy="5638800"/>
          </a:xfrm>
        </p:spPr>
        <p:txBody>
          <a:bodyPr/>
          <a:lstStyle/>
          <a:p>
            <a:r>
              <a:rPr lang="en-US" dirty="0" smtClean="0"/>
              <a:t>Acts 2:36-37</a:t>
            </a:r>
          </a:p>
          <a:p>
            <a:pPr lvl="1"/>
            <a:r>
              <a:rPr lang="en-US" i="1" dirty="0" smtClean="0"/>
              <a:t>“</a:t>
            </a:r>
            <a:r>
              <a:rPr lang="en-US" i="1" dirty="0"/>
              <a:t>Therefore let all the house of Israel know assuredly that God has made this Jesus, whom you crucified, both Lord and Christ</a:t>
            </a:r>
            <a:r>
              <a:rPr lang="en-US" i="1" dirty="0" smtClean="0"/>
              <a:t>.”  37</a:t>
            </a:r>
            <a:r>
              <a:rPr lang="en-US" i="1" dirty="0"/>
              <a:t> Now when they heard this, </a:t>
            </a:r>
            <a:r>
              <a:rPr lang="en-US" i="1" u="sng" dirty="0"/>
              <a:t>they were cut to the heart</a:t>
            </a:r>
            <a:r>
              <a:rPr lang="en-US" i="1" dirty="0"/>
              <a:t>, and said to Peter and the rest of the apostles, “Men and brethren, what shall we do</a:t>
            </a:r>
            <a:r>
              <a:rPr lang="en-US" i="1" dirty="0" smtClean="0"/>
              <a:t>?”</a:t>
            </a:r>
            <a:endParaRPr lang="en-US" i="1" dirty="0"/>
          </a:p>
        </p:txBody>
      </p:sp>
      <p:sp>
        <p:nvSpPr>
          <p:cNvPr id="2" name="Title 1"/>
          <p:cNvSpPr>
            <a:spLocks noGrp="1"/>
          </p:cNvSpPr>
          <p:nvPr>
            <p:ph type="title"/>
          </p:nvPr>
        </p:nvSpPr>
        <p:spPr>
          <a:xfrm>
            <a:off x="457200" y="0"/>
            <a:ext cx="8229600" cy="1143000"/>
          </a:xfrm>
        </p:spPr>
        <p:txBody>
          <a:bodyPr>
            <a:normAutofit/>
          </a:bodyPr>
          <a:lstStyle/>
          <a:p>
            <a:pPr lvl="0"/>
            <a:r>
              <a:rPr lang="en-US" dirty="0" smtClean="0"/>
              <a:t>Giving our hearts in </a:t>
            </a:r>
            <a:r>
              <a:rPr lang="en-US" u="sng" dirty="0" smtClean="0"/>
              <a:t>REPENTANCE</a:t>
            </a:r>
            <a:endParaRPr lang="en-US" dirty="0"/>
          </a:p>
        </p:txBody>
      </p:sp>
    </p:spTree>
    <p:extLst>
      <p:ext uri="{BB962C8B-B14F-4D97-AF65-F5344CB8AC3E}">
        <p14:creationId xmlns:p14="http://schemas.microsoft.com/office/powerpoint/2010/main" val="29478745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66800"/>
            <a:ext cx="9144000" cy="5638800"/>
          </a:xfrm>
        </p:spPr>
        <p:txBody>
          <a:bodyPr/>
          <a:lstStyle/>
          <a:p>
            <a:r>
              <a:rPr lang="en-US" dirty="0" smtClean="0"/>
              <a:t>Acts 8:21-24</a:t>
            </a:r>
          </a:p>
          <a:p>
            <a:pPr lvl="1"/>
            <a:r>
              <a:rPr lang="en-US" i="1" dirty="0" smtClean="0"/>
              <a:t>You </a:t>
            </a:r>
            <a:r>
              <a:rPr lang="en-US" i="1" dirty="0"/>
              <a:t>have neither part nor portion in this matter, for your heart is not right in the sight of God. 22 </a:t>
            </a:r>
            <a:r>
              <a:rPr lang="en-US" i="1" u="sng" dirty="0"/>
              <a:t>Repent therefore of this your wickedness, and pray</a:t>
            </a:r>
            <a:r>
              <a:rPr lang="en-US" i="1" dirty="0"/>
              <a:t> God if perhaps the thought of your heart may be forgiven you. 23 For I see that you are poisoned by bitterness and bound by iniquity</a:t>
            </a:r>
            <a:r>
              <a:rPr lang="en-US" i="1" dirty="0" smtClean="0"/>
              <a:t>.”  24</a:t>
            </a:r>
            <a:r>
              <a:rPr lang="en-US" i="1" dirty="0"/>
              <a:t> Then Simon answered and said, “</a:t>
            </a:r>
            <a:r>
              <a:rPr lang="en-US" i="1" u="sng" dirty="0"/>
              <a:t>Pray to the Lord for me</a:t>
            </a:r>
            <a:r>
              <a:rPr lang="en-US" i="1" dirty="0"/>
              <a:t>, that none of the things which you have spoken may come upon me</a:t>
            </a:r>
            <a:r>
              <a:rPr lang="en-US" i="1" dirty="0" smtClean="0"/>
              <a:t>.”</a:t>
            </a:r>
            <a:endParaRPr lang="en-US" i="1" dirty="0"/>
          </a:p>
        </p:txBody>
      </p:sp>
      <p:sp>
        <p:nvSpPr>
          <p:cNvPr id="2" name="Title 1"/>
          <p:cNvSpPr>
            <a:spLocks noGrp="1"/>
          </p:cNvSpPr>
          <p:nvPr>
            <p:ph type="title"/>
          </p:nvPr>
        </p:nvSpPr>
        <p:spPr>
          <a:xfrm>
            <a:off x="457200" y="0"/>
            <a:ext cx="8229600" cy="1143000"/>
          </a:xfrm>
        </p:spPr>
        <p:txBody>
          <a:bodyPr>
            <a:normAutofit/>
          </a:bodyPr>
          <a:lstStyle/>
          <a:p>
            <a:pPr lvl="0"/>
            <a:r>
              <a:rPr lang="en-US" dirty="0" smtClean="0"/>
              <a:t>Giving our hearts in </a:t>
            </a:r>
            <a:r>
              <a:rPr lang="en-US" u="sng" dirty="0" smtClean="0"/>
              <a:t>REPENTANCE</a:t>
            </a:r>
            <a:endParaRPr lang="en-US" dirty="0"/>
          </a:p>
        </p:txBody>
      </p:sp>
    </p:spTree>
    <p:extLst>
      <p:ext uri="{BB962C8B-B14F-4D97-AF65-F5344CB8AC3E}">
        <p14:creationId xmlns:p14="http://schemas.microsoft.com/office/powerpoint/2010/main" val="4891572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66800"/>
            <a:ext cx="9144000" cy="5638800"/>
          </a:xfrm>
        </p:spPr>
        <p:txBody>
          <a:bodyPr/>
          <a:lstStyle/>
          <a:p>
            <a:r>
              <a:rPr lang="en-US" dirty="0" smtClean="0"/>
              <a:t>Acts </a:t>
            </a:r>
            <a:r>
              <a:rPr lang="en-US" dirty="0"/>
              <a:t>9 – Saul of </a:t>
            </a:r>
            <a:r>
              <a:rPr lang="en-US" dirty="0" smtClean="0"/>
              <a:t>Tarsus</a:t>
            </a:r>
            <a:endParaRPr lang="en-US" sz="2400" dirty="0"/>
          </a:p>
        </p:txBody>
      </p:sp>
      <p:sp>
        <p:nvSpPr>
          <p:cNvPr id="2" name="Title 1"/>
          <p:cNvSpPr>
            <a:spLocks noGrp="1"/>
          </p:cNvSpPr>
          <p:nvPr>
            <p:ph type="title"/>
          </p:nvPr>
        </p:nvSpPr>
        <p:spPr>
          <a:xfrm>
            <a:off x="457200" y="0"/>
            <a:ext cx="8229600" cy="1143000"/>
          </a:xfrm>
        </p:spPr>
        <p:txBody>
          <a:bodyPr>
            <a:normAutofit/>
          </a:bodyPr>
          <a:lstStyle/>
          <a:p>
            <a:pPr lvl="0"/>
            <a:r>
              <a:rPr lang="en-US" dirty="0" smtClean="0"/>
              <a:t>Giving our hearts in </a:t>
            </a:r>
            <a:r>
              <a:rPr lang="en-US" u="sng" dirty="0" smtClean="0"/>
              <a:t>REPENTANCE</a:t>
            </a:r>
            <a:endParaRPr lang="en-US" dirty="0"/>
          </a:p>
        </p:txBody>
      </p:sp>
      <p:sp>
        <p:nvSpPr>
          <p:cNvPr id="6" name="Rectangular Callout 5"/>
          <p:cNvSpPr/>
          <p:nvPr/>
        </p:nvSpPr>
        <p:spPr>
          <a:xfrm>
            <a:off x="762000" y="0"/>
            <a:ext cx="8229600" cy="6553200"/>
          </a:xfrm>
          <a:prstGeom prst="wedgeRectCallout">
            <a:avLst>
              <a:gd name="adj1" fmla="val -56529"/>
              <a:gd name="adj2" fmla="val -308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i="1" dirty="0"/>
              <a:t>9 </a:t>
            </a:r>
            <a:r>
              <a:rPr lang="en-US" sz="2800" i="1" dirty="0"/>
              <a:t>Then Saul, still breathing threats and murder against the disciples of the Lord, went to the high priest </a:t>
            </a:r>
            <a:r>
              <a:rPr lang="en-US" sz="2800" b="1" i="1" baseline="30000" dirty="0"/>
              <a:t>2 </a:t>
            </a:r>
            <a:r>
              <a:rPr lang="en-US" sz="2800" i="1" dirty="0"/>
              <a:t>and asked letters from him to the synagogues of Damascus, so that if he found any who were of the Way, whether men or women, he might bring them bound to Jerusalem</a:t>
            </a:r>
            <a:r>
              <a:rPr lang="en-US" sz="2800" i="1" dirty="0" smtClean="0"/>
              <a:t>.  </a:t>
            </a:r>
            <a:r>
              <a:rPr lang="en-US" sz="2800" b="1" i="1" baseline="30000" dirty="0" smtClean="0"/>
              <a:t>3</a:t>
            </a:r>
            <a:r>
              <a:rPr lang="en-US" sz="2800" b="1" i="1" baseline="30000" dirty="0"/>
              <a:t> </a:t>
            </a:r>
            <a:r>
              <a:rPr lang="en-US" sz="2800" i="1" dirty="0"/>
              <a:t>As he journeyed he came near Damascus, and suddenly a light shone around him from heaven. </a:t>
            </a:r>
            <a:r>
              <a:rPr lang="en-US" sz="2800" b="1" i="1" baseline="30000" dirty="0"/>
              <a:t>4 </a:t>
            </a:r>
            <a:r>
              <a:rPr lang="en-US" sz="2800" i="1" dirty="0"/>
              <a:t>Then he fell to the ground, and heard a voice saying to him, “Saul, Saul, why are you persecuting Me</a:t>
            </a:r>
            <a:r>
              <a:rPr lang="en-US" sz="2800" i="1" dirty="0" smtClean="0"/>
              <a:t>?”  </a:t>
            </a:r>
            <a:r>
              <a:rPr lang="en-US" sz="2800" b="1" i="1" baseline="30000" dirty="0" smtClean="0"/>
              <a:t>5</a:t>
            </a:r>
            <a:r>
              <a:rPr lang="en-US" sz="2800" b="1" i="1" baseline="30000" dirty="0"/>
              <a:t> </a:t>
            </a:r>
            <a:r>
              <a:rPr lang="en-US" sz="2800" i="1" dirty="0"/>
              <a:t>And he said, “Who are You, Lord</a:t>
            </a:r>
            <a:r>
              <a:rPr lang="en-US" sz="2800" i="1" dirty="0" smtClean="0"/>
              <a:t>?”  Then </a:t>
            </a:r>
            <a:r>
              <a:rPr lang="en-US" sz="2800" i="1" dirty="0"/>
              <a:t>the Lord said, “I am Jesus, whom you are persecuting</a:t>
            </a:r>
            <a:r>
              <a:rPr lang="en-US" sz="2800" i="1" dirty="0" smtClean="0"/>
              <a:t>.</a:t>
            </a:r>
            <a:r>
              <a:rPr lang="en-US" sz="2800" i="1" dirty="0"/>
              <a:t> It </a:t>
            </a:r>
            <a:r>
              <a:rPr lang="en-US" sz="2800" i="1" dirty="0" smtClean="0"/>
              <a:t>is hard </a:t>
            </a:r>
            <a:r>
              <a:rPr lang="en-US" sz="2800" i="1" dirty="0"/>
              <a:t>for you to kick against the goads</a:t>
            </a:r>
            <a:r>
              <a:rPr lang="en-US" sz="2800" i="1" dirty="0" smtClean="0"/>
              <a:t>.”  </a:t>
            </a:r>
            <a:r>
              <a:rPr lang="en-US" sz="2800" b="1" i="1" baseline="30000" dirty="0" smtClean="0"/>
              <a:t>6</a:t>
            </a:r>
            <a:r>
              <a:rPr lang="en-US" sz="2800" b="1" i="1" baseline="30000" dirty="0"/>
              <a:t> </a:t>
            </a:r>
            <a:r>
              <a:rPr lang="en-US" sz="2800" i="1" dirty="0"/>
              <a:t>So he,</a:t>
            </a:r>
            <a:r>
              <a:rPr lang="en-US" sz="2800" i="1" u="sng" dirty="0"/>
              <a:t> trembling and astonished</a:t>
            </a:r>
            <a:r>
              <a:rPr lang="en-US" sz="2800" i="1" dirty="0"/>
              <a:t>, said, “</a:t>
            </a:r>
            <a:r>
              <a:rPr lang="en-US" sz="2800" i="1" u="sng" dirty="0"/>
              <a:t>Lord, what do You want me to do</a:t>
            </a:r>
            <a:r>
              <a:rPr lang="en-US" sz="2800" i="1" dirty="0" smtClean="0"/>
              <a:t>?”  Then </a:t>
            </a:r>
            <a:r>
              <a:rPr lang="en-US" sz="2800" i="1" dirty="0"/>
              <a:t>the Lord said to him, “Arise and go into the city, and you will be told what you must do.”</a:t>
            </a:r>
          </a:p>
        </p:txBody>
      </p:sp>
      <p:sp>
        <p:nvSpPr>
          <p:cNvPr id="7" name="Rectangular Callout 6"/>
          <p:cNvSpPr/>
          <p:nvPr/>
        </p:nvSpPr>
        <p:spPr>
          <a:xfrm>
            <a:off x="1066800" y="0"/>
            <a:ext cx="7924800" cy="6553200"/>
          </a:xfrm>
          <a:prstGeom prst="wedgeRectCallout">
            <a:avLst>
              <a:gd name="adj1" fmla="val -61113"/>
              <a:gd name="adj2" fmla="val -2450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i="1" baseline="30000" dirty="0"/>
              <a:t>9 </a:t>
            </a:r>
            <a:r>
              <a:rPr lang="en-US" sz="2800" i="1" dirty="0"/>
              <a:t>And he was three days without sight, and neither ate nor drank</a:t>
            </a:r>
            <a:r>
              <a:rPr lang="en-US" sz="2800" i="1" dirty="0" smtClean="0"/>
              <a:t>.</a:t>
            </a:r>
          </a:p>
          <a:p>
            <a:pPr algn="ctr"/>
            <a:endParaRPr lang="en-US" sz="900" i="1" dirty="0"/>
          </a:p>
          <a:p>
            <a:r>
              <a:rPr lang="en-US" sz="2800" b="1" i="1" baseline="30000" dirty="0"/>
              <a:t>17 </a:t>
            </a:r>
            <a:r>
              <a:rPr lang="en-US" sz="2800" i="1" dirty="0"/>
              <a:t>And Ananias went his way and entered the house; and laying his hands on him he said, “Brother Saul, the Lord Jesus</a:t>
            </a:r>
            <a:r>
              <a:rPr lang="en-US" sz="2800" i="1" dirty="0" smtClean="0"/>
              <a:t>,</a:t>
            </a:r>
            <a:r>
              <a:rPr lang="en-US" sz="2800" i="1" dirty="0"/>
              <a:t> who appeared to you on the road as you came, has sent me that you may receive your sight and be filled with the </a:t>
            </a:r>
            <a:r>
              <a:rPr lang="en-US" sz="2800" i="1" dirty="0" smtClean="0"/>
              <a:t>Holy Spirit.” </a:t>
            </a:r>
            <a:r>
              <a:rPr lang="en-US" sz="2800" b="1" i="1" baseline="30000" dirty="0" smtClean="0"/>
              <a:t>18</a:t>
            </a:r>
            <a:r>
              <a:rPr lang="en-US" sz="2800" b="1" i="1" baseline="30000" dirty="0"/>
              <a:t> </a:t>
            </a:r>
            <a:r>
              <a:rPr lang="en-US" sz="2800" i="1" dirty="0"/>
              <a:t>Immediately there fell from his eyes something like scales, and he received his sight at once; and </a:t>
            </a:r>
            <a:r>
              <a:rPr lang="en-US" sz="2800" i="1" u="sng" dirty="0"/>
              <a:t>he arose and was baptized</a:t>
            </a:r>
            <a:r>
              <a:rPr lang="en-US" sz="2800" i="1" dirty="0" smtClean="0"/>
              <a:t>.   </a:t>
            </a:r>
            <a:r>
              <a:rPr lang="en-US" sz="2800" b="1" i="1" baseline="30000" dirty="0" smtClean="0"/>
              <a:t>19</a:t>
            </a:r>
            <a:r>
              <a:rPr lang="en-US" sz="2800" b="1" i="1" baseline="30000" dirty="0"/>
              <a:t> </a:t>
            </a:r>
            <a:r>
              <a:rPr lang="en-US" sz="2800" i="1" dirty="0"/>
              <a:t>So when he had received food, he was strengthened. Then Saul spent some days with the disciples at </a:t>
            </a:r>
            <a:r>
              <a:rPr lang="en-US" sz="2800" i="1" dirty="0" smtClean="0"/>
              <a:t>Damascus.  </a:t>
            </a:r>
            <a:r>
              <a:rPr lang="en-US" sz="2800" b="1" i="1" baseline="30000" dirty="0" smtClean="0"/>
              <a:t>20</a:t>
            </a:r>
            <a:r>
              <a:rPr lang="en-US" sz="2800" b="1" i="1" baseline="30000" dirty="0"/>
              <a:t> </a:t>
            </a:r>
            <a:r>
              <a:rPr lang="en-US" sz="2800" i="1" u="sng" dirty="0"/>
              <a:t>Immediately he preached</a:t>
            </a:r>
            <a:r>
              <a:rPr lang="en-US" sz="2800" i="1" dirty="0"/>
              <a:t> the </a:t>
            </a:r>
            <a:r>
              <a:rPr lang="en-US" sz="2800" i="1" dirty="0" smtClean="0"/>
              <a:t>Christ</a:t>
            </a:r>
            <a:r>
              <a:rPr lang="en-US" sz="2800" i="1" dirty="0"/>
              <a:t> in the synagogues, that He is the Son of God</a:t>
            </a:r>
            <a:r>
              <a:rPr lang="en-US" sz="2800" i="1" dirty="0" smtClean="0"/>
              <a:t>.</a:t>
            </a:r>
            <a:endParaRPr lang="en-US" i="1" dirty="0"/>
          </a:p>
        </p:txBody>
      </p:sp>
    </p:spTree>
    <p:extLst>
      <p:ext uri="{BB962C8B-B14F-4D97-AF65-F5344CB8AC3E}">
        <p14:creationId xmlns:p14="http://schemas.microsoft.com/office/powerpoint/2010/main" val="2771074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xit" presetSubtype="1" fill="hold" grpId="1" nodeType="clickEffect">
                                  <p:stCondLst>
                                    <p:cond delay="0"/>
                                  </p:stCondLst>
                                  <p:childTnLst>
                                    <p:anim calcmode="lin" valueType="num">
                                      <p:cBhvr additive="base">
                                        <p:cTn id="11" dur="500"/>
                                        <p:tgtEl>
                                          <p:spTgt spid="6"/>
                                        </p:tgtEl>
                                        <p:attrNameLst>
                                          <p:attrName>ppt_x</p:attrName>
                                        </p:attrNameLst>
                                      </p:cBhvr>
                                      <p:tavLst>
                                        <p:tav tm="0">
                                          <p:val>
                                            <p:strVal val="ppt_x"/>
                                          </p:val>
                                        </p:tav>
                                        <p:tav tm="100000">
                                          <p:val>
                                            <p:strVal val="ppt_x"/>
                                          </p:val>
                                        </p:tav>
                                      </p:tavLst>
                                    </p:anim>
                                    <p:anim calcmode="lin" valueType="num">
                                      <p:cBhvr additive="base">
                                        <p:cTn id="12" dur="500"/>
                                        <p:tgtEl>
                                          <p:spTgt spid="6"/>
                                        </p:tgtEl>
                                        <p:attrNameLst>
                                          <p:attrName>ppt_y</p:attrName>
                                        </p:attrNameLst>
                                      </p:cBhvr>
                                      <p:tavLst>
                                        <p:tav tm="0">
                                          <p:val>
                                            <p:strVal val="ppt_y"/>
                                          </p:val>
                                        </p:tav>
                                        <p:tav tm="100000">
                                          <p:val>
                                            <p:strVal val="0-ppt_h/2"/>
                                          </p:val>
                                        </p:tav>
                                      </p:tavLst>
                                    </p:anim>
                                    <p:set>
                                      <p:cBhvr>
                                        <p:cTn id="13" dur="1" fill="hold">
                                          <p:stCondLst>
                                            <p:cond delay="499"/>
                                          </p:stCondLst>
                                        </p:cTn>
                                        <p:tgtEl>
                                          <p:spTgt spid="6"/>
                                        </p:tgtEl>
                                        <p:attrNameLst>
                                          <p:attrName>style.visibility</p:attrName>
                                        </p:attrNameLst>
                                      </p:cBhvr>
                                      <p:to>
                                        <p:strVal val="hidden"/>
                                      </p:to>
                                    </p:set>
                                  </p:childTnLst>
                                </p:cTn>
                              </p:par>
                              <p:par>
                                <p:cTn id="14" presetID="2" presetClass="entr" presetSubtype="4"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additive="base">
                                        <p:cTn id="16" dur="500" fill="hold"/>
                                        <p:tgtEl>
                                          <p:spTgt spid="7"/>
                                        </p:tgtEl>
                                        <p:attrNameLst>
                                          <p:attrName>ppt_x</p:attrName>
                                        </p:attrNameLst>
                                      </p:cBhvr>
                                      <p:tavLst>
                                        <p:tav tm="0">
                                          <p:val>
                                            <p:strVal val="#ppt_x"/>
                                          </p:val>
                                        </p:tav>
                                        <p:tav tm="100000">
                                          <p:val>
                                            <p:strVal val="#ppt_x"/>
                                          </p:val>
                                        </p:tav>
                                      </p:tavLst>
                                    </p:anim>
                                    <p:anim calcmode="lin" valueType="num">
                                      <p:cBhvr additive="base">
                                        <p:cTn id="17"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pPr lvl="0"/>
            <a:r>
              <a:rPr lang="en-US" dirty="0" smtClean="0"/>
              <a:t>Giving our hearts in </a:t>
            </a:r>
            <a:r>
              <a:rPr lang="en-US" u="sng" dirty="0" smtClean="0"/>
              <a:t>SUBMISSION</a:t>
            </a:r>
            <a:endParaRPr lang="en-US" dirty="0"/>
          </a:p>
        </p:txBody>
      </p:sp>
      <p:sp>
        <p:nvSpPr>
          <p:cNvPr id="3" name="Content Placeholder 2"/>
          <p:cNvSpPr>
            <a:spLocks noGrp="1"/>
          </p:cNvSpPr>
          <p:nvPr>
            <p:ph idx="1"/>
          </p:nvPr>
        </p:nvSpPr>
        <p:spPr>
          <a:xfrm>
            <a:off x="0" y="1143000"/>
            <a:ext cx="9144000" cy="5715000"/>
          </a:xfrm>
        </p:spPr>
        <p:txBody>
          <a:bodyPr>
            <a:normAutofit/>
          </a:bodyPr>
          <a:lstStyle/>
          <a:p>
            <a:r>
              <a:rPr lang="en-US" dirty="0" smtClean="0"/>
              <a:t>Verse </a:t>
            </a:r>
            <a:r>
              <a:rPr lang="en-US" dirty="0"/>
              <a:t>3 line </a:t>
            </a:r>
            <a:r>
              <a:rPr lang="en-US" dirty="0" smtClean="0"/>
              <a:t>1-2a</a:t>
            </a:r>
          </a:p>
          <a:p>
            <a:pPr lvl="1"/>
            <a:r>
              <a:rPr lang="en-US" sz="3200" dirty="0" smtClean="0"/>
              <a:t>“’Give me thy heart,’ says the Spirit divine, ‘All that thou hast to my keeping resign;”</a:t>
            </a:r>
            <a:endParaRPr lang="en-US" sz="3200" dirty="0"/>
          </a:p>
        </p:txBody>
      </p:sp>
    </p:spTree>
    <p:extLst>
      <p:ext uri="{BB962C8B-B14F-4D97-AF65-F5344CB8AC3E}">
        <p14:creationId xmlns:p14="http://schemas.microsoft.com/office/powerpoint/2010/main" val="881038772"/>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Proverbs 23:26</a:t>
            </a:r>
            <a:endParaRPr lang="en-US" dirty="0"/>
          </a:p>
        </p:txBody>
      </p:sp>
      <p:sp>
        <p:nvSpPr>
          <p:cNvPr id="3" name="Content Placeholder 2"/>
          <p:cNvSpPr>
            <a:spLocks noGrp="1"/>
          </p:cNvSpPr>
          <p:nvPr>
            <p:ph idx="1"/>
          </p:nvPr>
        </p:nvSpPr>
        <p:spPr/>
        <p:txBody>
          <a:bodyPr>
            <a:normAutofit/>
          </a:bodyPr>
          <a:lstStyle/>
          <a:p>
            <a:pPr marL="0" indent="0" algn="ctr">
              <a:buNone/>
            </a:pPr>
            <a:r>
              <a:rPr lang="en-US" sz="4400" i="1" dirty="0"/>
              <a:t>My son, give me your heart,</a:t>
            </a:r>
            <a:br>
              <a:rPr lang="en-US" sz="4400" i="1" dirty="0"/>
            </a:br>
            <a:r>
              <a:rPr lang="en-US" sz="4400" i="1" dirty="0"/>
              <a:t>And let your eyes observe my ways.</a:t>
            </a:r>
          </a:p>
        </p:txBody>
      </p:sp>
    </p:spTree>
    <p:extLst>
      <p:ext uri="{BB962C8B-B14F-4D97-AF65-F5344CB8AC3E}">
        <p14:creationId xmlns:p14="http://schemas.microsoft.com/office/powerpoint/2010/main" val="6686555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pPr lvl="0"/>
            <a:r>
              <a:rPr lang="en-US" dirty="0" smtClean="0"/>
              <a:t>Giving our hearts in </a:t>
            </a:r>
            <a:r>
              <a:rPr lang="en-US" u="sng" dirty="0" smtClean="0"/>
              <a:t>SUBMISSION</a:t>
            </a:r>
            <a:endParaRPr lang="en-US" dirty="0"/>
          </a:p>
        </p:txBody>
      </p:sp>
      <p:sp>
        <p:nvSpPr>
          <p:cNvPr id="3" name="Content Placeholder 2"/>
          <p:cNvSpPr>
            <a:spLocks noGrp="1"/>
          </p:cNvSpPr>
          <p:nvPr>
            <p:ph idx="1"/>
          </p:nvPr>
        </p:nvSpPr>
        <p:spPr>
          <a:xfrm>
            <a:off x="0" y="1143000"/>
            <a:ext cx="9144000" cy="5715000"/>
          </a:xfrm>
        </p:spPr>
        <p:txBody>
          <a:bodyPr>
            <a:normAutofit/>
          </a:bodyPr>
          <a:lstStyle/>
          <a:p>
            <a:r>
              <a:rPr lang="en-US" dirty="0" smtClean="0"/>
              <a:t>James 4:6-10</a:t>
            </a:r>
          </a:p>
          <a:p>
            <a:pPr lvl="1"/>
            <a:r>
              <a:rPr lang="en-US" i="1" dirty="0"/>
              <a:t>But He gives more grace. Therefore He says</a:t>
            </a:r>
            <a:r>
              <a:rPr lang="en-US" i="1" dirty="0" smtClean="0"/>
              <a:t>: “</a:t>
            </a:r>
            <a:r>
              <a:rPr lang="en-US" i="1" u="sng" dirty="0"/>
              <a:t>God resists the proud, But gives grace to the humble</a:t>
            </a:r>
            <a:r>
              <a:rPr lang="en-US" i="1" u="sng" dirty="0" smtClean="0"/>
              <a:t>.”  7</a:t>
            </a:r>
            <a:r>
              <a:rPr lang="en-US" i="1" u="sng" dirty="0"/>
              <a:t> Therefore submit to God</a:t>
            </a:r>
            <a:r>
              <a:rPr lang="en-US" i="1" dirty="0"/>
              <a:t>. Resist the devil and he will flee from you.8 Draw near to God and He will draw near to you. Cleanse your hands, you sinners; </a:t>
            </a:r>
            <a:r>
              <a:rPr lang="en-US" i="1" dirty="0" smtClean="0"/>
              <a:t>and purify your hearts, you</a:t>
            </a:r>
            <a:r>
              <a:rPr lang="en-US" i="1" dirty="0"/>
              <a:t> double-minded. 9 Lament and mourn and weep! Let your laughter be turned to mourning and your joy to gloom. 10 </a:t>
            </a:r>
            <a:r>
              <a:rPr lang="en-US" i="1" u="sng" dirty="0"/>
              <a:t>Humble yourselves in the sight of the Lord, and He will lift you up</a:t>
            </a:r>
            <a:r>
              <a:rPr lang="en-US" i="1" dirty="0"/>
              <a:t>.</a:t>
            </a:r>
          </a:p>
          <a:p>
            <a:pPr lvl="1"/>
            <a:endParaRPr lang="en-US" dirty="0"/>
          </a:p>
        </p:txBody>
      </p:sp>
    </p:spTree>
    <p:extLst>
      <p:ext uri="{BB962C8B-B14F-4D97-AF65-F5344CB8AC3E}">
        <p14:creationId xmlns:p14="http://schemas.microsoft.com/office/powerpoint/2010/main" val="9551583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pPr lvl="0"/>
            <a:r>
              <a:rPr lang="en-US" dirty="0" smtClean="0"/>
              <a:t>Giving our hearts in </a:t>
            </a:r>
            <a:r>
              <a:rPr lang="en-US" u="sng" dirty="0" smtClean="0"/>
              <a:t>SUBMISSION</a:t>
            </a:r>
            <a:endParaRPr lang="en-US" dirty="0"/>
          </a:p>
        </p:txBody>
      </p:sp>
      <p:sp>
        <p:nvSpPr>
          <p:cNvPr id="3" name="Content Placeholder 2"/>
          <p:cNvSpPr>
            <a:spLocks noGrp="1"/>
          </p:cNvSpPr>
          <p:nvPr>
            <p:ph idx="1"/>
          </p:nvPr>
        </p:nvSpPr>
        <p:spPr>
          <a:xfrm>
            <a:off x="0" y="1143000"/>
            <a:ext cx="9144000" cy="5715000"/>
          </a:xfrm>
        </p:spPr>
        <p:txBody>
          <a:bodyPr>
            <a:normAutofit fontScale="92500" lnSpcReduction="10000"/>
          </a:bodyPr>
          <a:lstStyle/>
          <a:p>
            <a:r>
              <a:rPr lang="en-US" sz="3500" dirty="0" smtClean="0"/>
              <a:t>Psalm 81:10-16</a:t>
            </a:r>
          </a:p>
          <a:p>
            <a:pPr lvl="1"/>
            <a:r>
              <a:rPr lang="en-US" sz="3000" i="1" dirty="0" smtClean="0"/>
              <a:t>I</a:t>
            </a:r>
            <a:r>
              <a:rPr lang="en-US" sz="3000" i="1" dirty="0"/>
              <a:t> am the Lord your God</a:t>
            </a:r>
            <a:r>
              <a:rPr lang="en-US" sz="3000" i="1" dirty="0" smtClean="0"/>
              <a:t>, Who </a:t>
            </a:r>
            <a:r>
              <a:rPr lang="en-US" sz="3000" i="1" dirty="0"/>
              <a:t>brought you out of the land of Egypt</a:t>
            </a:r>
            <a:r>
              <a:rPr lang="en-US" sz="3000" i="1" dirty="0" smtClean="0"/>
              <a:t>; Open </a:t>
            </a:r>
            <a:r>
              <a:rPr lang="en-US" sz="3000" i="1" dirty="0"/>
              <a:t>your mouth wide, and I will fill it</a:t>
            </a:r>
            <a:r>
              <a:rPr lang="en-US" sz="3000" i="1" dirty="0" smtClean="0"/>
              <a:t>.  11</a:t>
            </a:r>
            <a:r>
              <a:rPr lang="en-US" sz="3000" i="1" dirty="0"/>
              <a:t> “But My people would not heed My voice</a:t>
            </a:r>
            <a:r>
              <a:rPr lang="en-US" sz="3000" i="1" dirty="0" smtClean="0"/>
              <a:t>, And Israel would have</a:t>
            </a:r>
            <a:r>
              <a:rPr lang="en-US" sz="3000" i="1" dirty="0"/>
              <a:t> none of Me</a:t>
            </a:r>
            <a:r>
              <a:rPr lang="en-US" sz="3000" i="1" dirty="0" smtClean="0"/>
              <a:t>.  12</a:t>
            </a:r>
            <a:r>
              <a:rPr lang="en-US" sz="3000" i="1" dirty="0"/>
              <a:t> So I gave them over to their own stubborn heart</a:t>
            </a:r>
            <a:r>
              <a:rPr lang="en-US" sz="3000" i="1" dirty="0" smtClean="0"/>
              <a:t>,  To </a:t>
            </a:r>
            <a:r>
              <a:rPr lang="en-US" sz="3000" i="1" dirty="0"/>
              <a:t>walk in their own counsels</a:t>
            </a:r>
            <a:r>
              <a:rPr lang="en-US" sz="3000" i="1" dirty="0" smtClean="0"/>
              <a:t>.  13</a:t>
            </a:r>
            <a:r>
              <a:rPr lang="en-US" sz="3000" i="1" dirty="0"/>
              <a:t> “</a:t>
            </a:r>
            <a:r>
              <a:rPr lang="en-US" sz="3000" i="1" u="sng" dirty="0"/>
              <a:t>Oh, that My people would listen to Me</a:t>
            </a:r>
            <a:r>
              <a:rPr lang="en-US" sz="3000" i="1" u="sng" dirty="0" smtClean="0"/>
              <a:t>, That </a:t>
            </a:r>
            <a:r>
              <a:rPr lang="en-US" sz="3000" i="1" u="sng" dirty="0"/>
              <a:t>Israel would walk in My ways</a:t>
            </a:r>
            <a:r>
              <a:rPr lang="en-US" sz="3000" i="1" dirty="0" smtClean="0"/>
              <a:t>!  14</a:t>
            </a:r>
            <a:r>
              <a:rPr lang="en-US" sz="3000" i="1" dirty="0"/>
              <a:t> I would soon subdue their enemies</a:t>
            </a:r>
            <a:r>
              <a:rPr lang="en-US" sz="3000" i="1" dirty="0" smtClean="0"/>
              <a:t>, And </a:t>
            </a:r>
            <a:r>
              <a:rPr lang="en-US" sz="3000" i="1" dirty="0"/>
              <a:t>turn My hand against their adversaries</a:t>
            </a:r>
            <a:r>
              <a:rPr lang="en-US" sz="3000" i="1" dirty="0" smtClean="0"/>
              <a:t>.  15</a:t>
            </a:r>
            <a:r>
              <a:rPr lang="en-US" sz="3000" i="1" dirty="0"/>
              <a:t> </a:t>
            </a:r>
            <a:r>
              <a:rPr lang="en-US" sz="3000" i="1" u="sng" dirty="0"/>
              <a:t>The haters of the Lord would pretend submission to Him, But their fate would endure forever</a:t>
            </a:r>
            <a:r>
              <a:rPr lang="en-US" sz="3000" i="1" dirty="0" smtClean="0"/>
              <a:t>.  16</a:t>
            </a:r>
            <a:r>
              <a:rPr lang="en-US" sz="3000" i="1" dirty="0"/>
              <a:t> He would have fed them also with the finest of wheat; And with honey from the rock I would have satisfied you.”</a:t>
            </a:r>
          </a:p>
          <a:p>
            <a:pPr lvl="1"/>
            <a:endParaRPr lang="en-US" i="1" dirty="0"/>
          </a:p>
        </p:txBody>
      </p:sp>
    </p:spTree>
    <p:extLst>
      <p:ext uri="{BB962C8B-B14F-4D97-AF65-F5344CB8AC3E}">
        <p14:creationId xmlns:p14="http://schemas.microsoft.com/office/powerpoint/2010/main" val="28356131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pPr lvl="0"/>
            <a:r>
              <a:rPr lang="en-US" dirty="0" smtClean="0"/>
              <a:t>Giving our hearts in </a:t>
            </a:r>
            <a:r>
              <a:rPr lang="en-US" u="sng" dirty="0" smtClean="0"/>
              <a:t>SUBMISSION</a:t>
            </a:r>
            <a:endParaRPr lang="en-US" dirty="0"/>
          </a:p>
        </p:txBody>
      </p:sp>
      <p:sp>
        <p:nvSpPr>
          <p:cNvPr id="3" name="Content Placeholder 2"/>
          <p:cNvSpPr>
            <a:spLocks noGrp="1"/>
          </p:cNvSpPr>
          <p:nvPr>
            <p:ph idx="1"/>
          </p:nvPr>
        </p:nvSpPr>
        <p:spPr>
          <a:xfrm>
            <a:off x="0" y="1143000"/>
            <a:ext cx="9144000" cy="5715000"/>
          </a:xfrm>
        </p:spPr>
        <p:txBody>
          <a:bodyPr>
            <a:normAutofit/>
          </a:bodyPr>
          <a:lstStyle/>
          <a:p>
            <a:r>
              <a:rPr lang="en-US" dirty="0" smtClean="0"/>
              <a:t>Rom</a:t>
            </a:r>
            <a:r>
              <a:rPr lang="en-US" dirty="0"/>
              <a:t>. </a:t>
            </a:r>
            <a:r>
              <a:rPr lang="en-US" dirty="0" smtClean="0"/>
              <a:t>10:1-3</a:t>
            </a:r>
          </a:p>
          <a:p>
            <a:pPr lvl="1"/>
            <a:r>
              <a:rPr lang="en-US" i="1" dirty="0" smtClean="0"/>
              <a:t>Brethren</a:t>
            </a:r>
            <a:r>
              <a:rPr lang="en-US" i="1" dirty="0"/>
              <a:t>, my heart’s desire and prayer to God for Israel is that they may be saved. 2 For I bear them witness that they have a zeal for God, but not according to knowledge. 3 For they being ignorant of God’s righteousness, and </a:t>
            </a:r>
            <a:r>
              <a:rPr lang="en-US" i="1" u="sng" dirty="0"/>
              <a:t>seeking to establish their own righteousness, have not submitted to the righteousness of God</a:t>
            </a:r>
            <a:r>
              <a:rPr lang="en-US" i="1" u="sng" dirty="0" smtClean="0"/>
              <a:t>.</a:t>
            </a:r>
            <a:endParaRPr lang="en-US" i="1" u="sng" dirty="0"/>
          </a:p>
        </p:txBody>
      </p:sp>
    </p:spTree>
    <p:extLst>
      <p:ext uri="{BB962C8B-B14F-4D97-AF65-F5344CB8AC3E}">
        <p14:creationId xmlns:p14="http://schemas.microsoft.com/office/powerpoint/2010/main" val="3179875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pPr lvl="0"/>
            <a:r>
              <a:rPr lang="en-US" dirty="0" smtClean="0"/>
              <a:t>Giving our hearts in </a:t>
            </a:r>
            <a:r>
              <a:rPr lang="en-US" u="sng" dirty="0" smtClean="0"/>
              <a:t>SUBMISSION</a:t>
            </a:r>
            <a:endParaRPr lang="en-US" dirty="0"/>
          </a:p>
        </p:txBody>
      </p:sp>
      <p:sp>
        <p:nvSpPr>
          <p:cNvPr id="3" name="Content Placeholder 2"/>
          <p:cNvSpPr>
            <a:spLocks noGrp="1"/>
          </p:cNvSpPr>
          <p:nvPr>
            <p:ph idx="1"/>
          </p:nvPr>
        </p:nvSpPr>
        <p:spPr>
          <a:xfrm>
            <a:off x="0" y="1143000"/>
            <a:ext cx="9144000" cy="5715000"/>
          </a:xfrm>
        </p:spPr>
        <p:txBody>
          <a:bodyPr>
            <a:normAutofit/>
          </a:bodyPr>
          <a:lstStyle/>
          <a:p>
            <a:r>
              <a:rPr lang="en-US" dirty="0" smtClean="0"/>
              <a:t>1 </a:t>
            </a:r>
            <a:r>
              <a:rPr lang="en-US" dirty="0"/>
              <a:t>Peter </a:t>
            </a:r>
            <a:r>
              <a:rPr lang="en-US" dirty="0" smtClean="0"/>
              <a:t>5:5-7</a:t>
            </a:r>
          </a:p>
          <a:p>
            <a:pPr lvl="1"/>
            <a:r>
              <a:rPr lang="en-US" i="1" dirty="0"/>
              <a:t>5 Likewise you younger people, submit yourselves to your elders. Yes, all of you be submissive to one another, and </a:t>
            </a:r>
            <a:r>
              <a:rPr lang="en-US" i="1" u="sng" dirty="0"/>
              <a:t>be clothed with humility</a:t>
            </a:r>
            <a:r>
              <a:rPr lang="en-US" i="1" dirty="0"/>
              <a:t>, </a:t>
            </a:r>
            <a:r>
              <a:rPr lang="en-US" i="1" dirty="0" smtClean="0"/>
              <a:t>for “</a:t>
            </a:r>
            <a:r>
              <a:rPr lang="en-US" i="1" u="sng" dirty="0"/>
              <a:t>God resists the proud</a:t>
            </a:r>
            <a:r>
              <a:rPr lang="en-US" i="1" u="sng" dirty="0" smtClean="0"/>
              <a:t>, But </a:t>
            </a:r>
            <a:r>
              <a:rPr lang="en-US" i="1" u="sng" dirty="0"/>
              <a:t>gives grace to the humble</a:t>
            </a:r>
            <a:r>
              <a:rPr lang="en-US" i="1" dirty="0" smtClean="0"/>
              <a:t>.”  6</a:t>
            </a:r>
            <a:r>
              <a:rPr lang="en-US" i="1" dirty="0"/>
              <a:t> </a:t>
            </a:r>
            <a:r>
              <a:rPr lang="en-US" i="1" u="sng" dirty="0"/>
              <a:t>Therefore humble yourselves under the mighty hand of God</a:t>
            </a:r>
            <a:r>
              <a:rPr lang="en-US" i="1" dirty="0"/>
              <a:t>, that He may exalt you in due time, 7 </a:t>
            </a:r>
            <a:r>
              <a:rPr lang="en-US" b="1" i="1" u="sng" dirty="0"/>
              <a:t>casting all your care upon Him</a:t>
            </a:r>
            <a:r>
              <a:rPr lang="en-US" i="1" dirty="0"/>
              <a:t>, for He cares for you</a:t>
            </a:r>
            <a:r>
              <a:rPr lang="en-US" i="1" dirty="0" smtClean="0"/>
              <a:t>.</a:t>
            </a:r>
            <a:endParaRPr lang="en-US" i="1" dirty="0"/>
          </a:p>
        </p:txBody>
      </p:sp>
    </p:spTree>
    <p:extLst>
      <p:ext uri="{BB962C8B-B14F-4D97-AF65-F5344CB8AC3E}">
        <p14:creationId xmlns:p14="http://schemas.microsoft.com/office/powerpoint/2010/main" val="37541813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43000"/>
            <a:ext cx="9144000" cy="5486400"/>
          </a:xfrm>
        </p:spPr>
        <p:txBody>
          <a:bodyPr>
            <a:normAutofit/>
          </a:bodyPr>
          <a:lstStyle/>
          <a:p>
            <a:r>
              <a:rPr lang="en-US" dirty="0" smtClean="0"/>
              <a:t>Verse </a:t>
            </a:r>
            <a:r>
              <a:rPr lang="en-US" dirty="0"/>
              <a:t>3 line </a:t>
            </a:r>
            <a:r>
              <a:rPr lang="en-US" dirty="0" smtClean="0"/>
              <a:t>2b-3</a:t>
            </a:r>
          </a:p>
          <a:p>
            <a:pPr lvl="1"/>
            <a:r>
              <a:rPr lang="en-US" sz="3200" dirty="0" smtClean="0"/>
              <a:t>“Grace more abounding is mine to impart, Make full surrender, and give me thy heart.”</a:t>
            </a:r>
            <a:endParaRPr lang="en-US" sz="3200" dirty="0"/>
          </a:p>
        </p:txBody>
      </p:sp>
      <p:sp>
        <p:nvSpPr>
          <p:cNvPr id="2" name="Title 1"/>
          <p:cNvSpPr>
            <a:spLocks noGrp="1"/>
          </p:cNvSpPr>
          <p:nvPr>
            <p:ph type="title"/>
          </p:nvPr>
        </p:nvSpPr>
        <p:spPr>
          <a:xfrm>
            <a:off x="457200" y="0"/>
            <a:ext cx="8229600" cy="1143000"/>
          </a:xfrm>
        </p:spPr>
        <p:txBody>
          <a:bodyPr>
            <a:normAutofit/>
          </a:bodyPr>
          <a:lstStyle/>
          <a:p>
            <a:pPr lvl="0"/>
            <a:r>
              <a:rPr lang="en-US" dirty="0" smtClean="0"/>
              <a:t>Giving our hearts </a:t>
            </a:r>
            <a:r>
              <a:rPr lang="en-US" u="sng" dirty="0" smtClean="0"/>
              <a:t>TO RECEIVE</a:t>
            </a:r>
            <a:endParaRPr lang="en-US" dirty="0"/>
          </a:p>
        </p:txBody>
      </p:sp>
    </p:spTree>
    <p:extLst>
      <p:ext uri="{BB962C8B-B14F-4D97-AF65-F5344CB8AC3E}">
        <p14:creationId xmlns:p14="http://schemas.microsoft.com/office/powerpoint/2010/main" val="1880408907"/>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43000"/>
            <a:ext cx="9144000" cy="5486400"/>
          </a:xfrm>
        </p:spPr>
        <p:txBody>
          <a:bodyPr>
            <a:normAutofit/>
          </a:bodyPr>
          <a:lstStyle/>
          <a:p>
            <a:r>
              <a:rPr lang="en-US" dirty="0" smtClean="0"/>
              <a:t>James 1:21-25</a:t>
            </a:r>
          </a:p>
          <a:p>
            <a:pPr lvl="1"/>
            <a:r>
              <a:rPr lang="en-US" i="1" dirty="0" smtClean="0"/>
              <a:t>Therefore </a:t>
            </a:r>
            <a:r>
              <a:rPr lang="en-US" i="1" dirty="0"/>
              <a:t>lay aside all filthiness and overflow of wickedness, and </a:t>
            </a:r>
            <a:r>
              <a:rPr lang="en-US" i="1" u="sng" dirty="0"/>
              <a:t>receive with meekness the implanted word</a:t>
            </a:r>
            <a:r>
              <a:rPr lang="en-US" i="1" dirty="0"/>
              <a:t>, which is able </a:t>
            </a:r>
            <a:r>
              <a:rPr lang="en-US" i="1" dirty="0" smtClean="0"/>
              <a:t>to </a:t>
            </a:r>
            <a:r>
              <a:rPr lang="en-US" i="1" u="sng" dirty="0" smtClean="0"/>
              <a:t>save your souls</a:t>
            </a:r>
            <a:r>
              <a:rPr lang="en-US" i="1" dirty="0" smtClean="0"/>
              <a:t>.  22</a:t>
            </a:r>
            <a:r>
              <a:rPr lang="en-US" i="1" dirty="0"/>
              <a:t> But be doers of the word, and not hearers only, deceiving </a:t>
            </a:r>
            <a:r>
              <a:rPr lang="en-US" i="1" dirty="0" smtClean="0"/>
              <a:t>yourselves. 23</a:t>
            </a:r>
            <a:r>
              <a:rPr lang="en-US" i="1" dirty="0"/>
              <a:t> For if anyone is a hearer of the word and not a doer, he is like a man observing his natural face in a </a:t>
            </a:r>
            <a:r>
              <a:rPr lang="en-US" i="1" dirty="0" smtClean="0"/>
              <a:t>mirror; 24</a:t>
            </a:r>
            <a:r>
              <a:rPr lang="en-US" i="1" dirty="0"/>
              <a:t> for he observes himself, goes away, and immediately forgets what kind of man he was. 25 But he who looks into the perfect law of liberty and continues in it, and is not a forgetful hearer but a doer of the work, </a:t>
            </a:r>
            <a:r>
              <a:rPr lang="en-US" i="1" u="sng" dirty="0"/>
              <a:t>this one will be blessed in what he does.</a:t>
            </a:r>
          </a:p>
          <a:p>
            <a:pPr lvl="1"/>
            <a:endParaRPr lang="en-US" i="1" dirty="0"/>
          </a:p>
        </p:txBody>
      </p:sp>
      <p:sp>
        <p:nvSpPr>
          <p:cNvPr id="2" name="Title 1"/>
          <p:cNvSpPr>
            <a:spLocks noGrp="1"/>
          </p:cNvSpPr>
          <p:nvPr>
            <p:ph type="title"/>
          </p:nvPr>
        </p:nvSpPr>
        <p:spPr>
          <a:xfrm>
            <a:off x="457200" y="0"/>
            <a:ext cx="8229600" cy="1143000"/>
          </a:xfrm>
        </p:spPr>
        <p:txBody>
          <a:bodyPr>
            <a:normAutofit/>
          </a:bodyPr>
          <a:lstStyle/>
          <a:p>
            <a:pPr lvl="0"/>
            <a:r>
              <a:rPr lang="en-US" dirty="0" smtClean="0"/>
              <a:t>Giving our hearts </a:t>
            </a:r>
            <a:r>
              <a:rPr lang="en-US" u="sng" dirty="0" smtClean="0"/>
              <a:t>TO RECEIVE</a:t>
            </a:r>
            <a:endParaRPr lang="en-US" dirty="0"/>
          </a:p>
        </p:txBody>
      </p:sp>
    </p:spTree>
    <p:extLst>
      <p:ext uri="{BB962C8B-B14F-4D97-AF65-F5344CB8AC3E}">
        <p14:creationId xmlns:p14="http://schemas.microsoft.com/office/powerpoint/2010/main" val="13755679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43000"/>
            <a:ext cx="9144000" cy="5486400"/>
          </a:xfrm>
        </p:spPr>
        <p:txBody>
          <a:bodyPr>
            <a:normAutofit/>
          </a:bodyPr>
          <a:lstStyle/>
          <a:p>
            <a:r>
              <a:rPr lang="en-US" dirty="0" smtClean="0"/>
              <a:t>Acts 2:38</a:t>
            </a:r>
          </a:p>
          <a:p>
            <a:pPr lvl="1"/>
            <a:r>
              <a:rPr lang="en-US" i="1" dirty="0"/>
              <a:t>38 Then Peter said to them, “Repent, and let every one of you be baptized in the name of Jesus Christ for the remission of sins; </a:t>
            </a:r>
            <a:r>
              <a:rPr lang="en-US" i="1" u="sng" dirty="0"/>
              <a:t>and you shall receive</a:t>
            </a:r>
            <a:r>
              <a:rPr lang="en-US" i="1" dirty="0"/>
              <a:t> the gift of the Holy Spirit.</a:t>
            </a:r>
          </a:p>
          <a:p>
            <a:r>
              <a:rPr lang="en-US" dirty="0" smtClean="0"/>
              <a:t>Revelation 2:10</a:t>
            </a:r>
          </a:p>
          <a:p>
            <a:pPr lvl="1"/>
            <a:r>
              <a:rPr lang="en-US" dirty="0" smtClean="0"/>
              <a:t>“…Be faithful until death, </a:t>
            </a:r>
            <a:r>
              <a:rPr lang="en-US" u="sng" dirty="0" smtClean="0"/>
              <a:t>and I will give you </a:t>
            </a:r>
            <a:r>
              <a:rPr lang="en-US" dirty="0" smtClean="0"/>
              <a:t>the crown of life.”</a:t>
            </a:r>
            <a:endParaRPr lang="en-US" dirty="0"/>
          </a:p>
        </p:txBody>
      </p:sp>
      <p:sp>
        <p:nvSpPr>
          <p:cNvPr id="2" name="Title 1"/>
          <p:cNvSpPr>
            <a:spLocks noGrp="1"/>
          </p:cNvSpPr>
          <p:nvPr>
            <p:ph type="title"/>
          </p:nvPr>
        </p:nvSpPr>
        <p:spPr>
          <a:xfrm>
            <a:off x="457200" y="0"/>
            <a:ext cx="8229600" cy="1143000"/>
          </a:xfrm>
        </p:spPr>
        <p:txBody>
          <a:bodyPr>
            <a:normAutofit/>
          </a:bodyPr>
          <a:lstStyle/>
          <a:p>
            <a:pPr lvl="0"/>
            <a:r>
              <a:rPr lang="en-US" dirty="0" smtClean="0"/>
              <a:t>Giving our hearts </a:t>
            </a:r>
            <a:r>
              <a:rPr lang="en-US" u="sng" dirty="0" smtClean="0"/>
              <a:t>TO RECEIVE</a:t>
            </a:r>
            <a:endParaRPr lang="en-US" dirty="0"/>
          </a:p>
        </p:txBody>
      </p:sp>
    </p:spTree>
    <p:extLst>
      <p:ext uri="{BB962C8B-B14F-4D97-AF65-F5344CB8AC3E}">
        <p14:creationId xmlns:p14="http://schemas.microsoft.com/office/powerpoint/2010/main" val="3667161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What’s it to me?</a:t>
            </a:r>
            <a:endParaRPr lang="en-US" dirty="0"/>
          </a:p>
        </p:txBody>
      </p:sp>
      <p:sp>
        <p:nvSpPr>
          <p:cNvPr id="3" name="Content Placeholder 2"/>
          <p:cNvSpPr>
            <a:spLocks noGrp="1"/>
          </p:cNvSpPr>
          <p:nvPr>
            <p:ph idx="1"/>
          </p:nvPr>
        </p:nvSpPr>
        <p:spPr>
          <a:xfrm>
            <a:off x="0" y="1219200"/>
            <a:ext cx="8991600" cy="5105400"/>
          </a:xfrm>
        </p:spPr>
        <p:txBody>
          <a:bodyPr>
            <a:normAutofit/>
          </a:bodyPr>
          <a:lstStyle/>
          <a:p>
            <a:pPr lvl="0"/>
            <a:r>
              <a:rPr lang="en-US" dirty="0"/>
              <a:t>How is your heart?</a:t>
            </a:r>
          </a:p>
          <a:p>
            <a:pPr lvl="0"/>
            <a:r>
              <a:rPr lang="en-US" dirty="0"/>
              <a:t>Are you giving it to God EVERY DAY of your life?</a:t>
            </a:r>
          </a:p>
          <a:p>
            <a:pPr lvl="0"/>
            <a:r>
              <a:rPr lang="en-US" dirty="0" smtClean="0"/>
              <a:t>Matt</a:t>
            </a:r>
            <a:r>
              <a:rPr lang="en-US" dirty="0"/>
              <a:t>. </a:t>
            </a:r>
            <a:r>
              <a:rPr lang="en-US" dirty="0" smtClean="0"/>
              <a:t>11:28-30</a:t>
            </a:r>
          </a:p>
          <a:p>
            <a:pPr lvl="1"/>
            <a:r>
              <a:rPr lang="en-US" sz="3200" i="1" dirty="0"/>
              <a:t>Come to Me, all you who labor and are heavy laden, and I will give you rest. 29 Take My yoke upon you and learn from Me, for I am gentle and lowly in heart, and you will find rest for your souls. 30 For My yoke is easy and My burden is light</a:t>
            </a:r>
            <a:r>
              <a:rPr lang="en-US" sz="3200" i="1" dirty="0" smtClean="0"/>
              <a:t>.”</a:t>
            </a:r>
            <a:endParaRPr lang="en-US" sz="3200" i="1" dirty="0"/>
          </a:p>
        </p:txBody>
      </p:sp>
    </p:spTree>
    <p:extLst>
      <p:ext uri="{BB962C8B-B14F-4D97-AF65-F5344CB8AC3E}">
        <p14:creationId xmlns:p14="http://schemas.microsoft.com/office/powerpoint/2010/main" val="594524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marL="0" lvl="0" indent="0">
              <a:buNone/>
            </a:pPr>
            <a:r>
              <a:rPr lang="en-US" altLang="en-US" sz="3600" b="1" kern="0" dirty="0" smtClean="0">
                <a:latin typeface="Times New Roman"/>
                <a:ea typeface="+mj-ea"/>
                <a:cs typeface="+mj-cs"/>
              </a:rPr>
              <a:t>		</a:t>
            </a:r>
            <a:r>
              <a:rPr lang="en-US" altLang="en-US" sz="3600" b="1" u="sng" kern="0" dirty="0" smtClean="0">
                <a:latin typeface="Times New Roman"/>
                <a:ea typeface="+mj-ea"/>
                <a:cs typeface="+mj-cs"/>
              </a:rPr>
              <a:t>The </a:t>
            </a:r>
            <a:r>
              <a:rPr lang="en-US" altLang="en-US" sz="3600" b="1" u="sng" kern="0" dirty="0">
                <a:latin typeface="Times New Roman"/>
                <a:ea typeface="+mj-ea"/>
                <a:cs typeface="+mj-cs"/>
              </a:rPr>
              <a:t>Steps to Salvation</a:t>
            </a:r>
            <a:r>
              <a:rPr lang="en-US" altLang="en-US" sz="2200" b="1" kern="0" dirty="0">
                <a:latin typeface="Times New Roman"/>
                <a:ea typeface="+mj-ea"/>
                <a:cs typeface="+mj-cs"/>
              </a:rPr>
              <a:t>			  </a:t>
            </a:r>
            <a:br>
              <a:rPr lang="en-US" altLang="en-US" sz="2200" b="1" kern="0" dirty="0">
                <a:latin typeface="Times New Roman"/>
                <a:ea typeface="+mj-ea"/>
                <a:cs typeface="+mj-cs"/>
              </a:rPr>
            </a:br>
            <a:r>
              <a:rPr lang="en-US" altLang="en-US" sz="2800" b="1" u="sng" kern="0" dirty="0">
                <a:latin typeface="Times New Roman"/>
                <a:ea typeface="+mj-ea"/>
                <a:cs typeface="+mj-cs"/>
              </a:rPr>
              <a:t>Hear</a:t>
            </a:r>
            <a:r>
              <a:rPr lang="en-US" altLang="en-US" sz="2800" b="1" kern="0" dirty="0">
                <a:latin typeface="Times New Roman"/>
                <a:ea typeface="+mj-ea"/>
                <a:cs typeface="+mj-cs"/>
              </a:rPr>
              <a:t> – Romans 10:17 “So then faith comes by hearing and 	</a:t>
            </a:r>
            <a:r>
              <a:rPr lang="en-US" altLang="en-US" sz="2800" b="1" kern="0" dirty="0" smtClean="0">
                <a:latin typeface="Times New Roman"/>
                <a:ea typeface="+mj-ea"/>
                <a:cs typeface="+mj-cs"/>
              </a:rPr>
              <a:t>	hearing </a:t>
            </a:r>
            <a:r>
              <a:rPr lang="en-US" altLang="en-US" sz="2800" b="1" kern="0" dirty="0">
                <a:latin typeface="Times New Roman"/>
                <a:ea typeface="+mj-ea"/>
                <a:cs typeface="+mj-cs"/>
              </a:rPr>
              <a:t>by the word of God.”                             </a:t>
            </a:r>
            <a:br>
              <a:rPr lang="en-US" altLang="en-US" sz="2800" b="1" kern="0" dirty="0">
                <a:latin typeface="Times New Roman"/>
                <a:ea typeface="+mj-ea"/>
                <a:cs typeface="+mj-cs"/>
              </a:rPr>
            </a:br>
            <a:r>
              <a:rPr lang="en-US" altLang="en-US" sz="2800" b="1" u="sng" kern="0" dirty="0">
                <a:latin typeface="Times New Roman"/>
                <a:ea typeface="+mj-ea"/>
                <a:cs typeface="+mj-cs"/>
              </a:rPr>
              <a:t>Believe</a:t>
            </a:r>
            <a:r>
              <a:rPr lang="en-US" altLang="en-US" sz="2800" b="1" kern="0" dirty="0">
                <a:latin typeface="Times New Roman"/>
                <a:ea typeface="+mj-ea"/>
                <a:cs typeface="+mj-cs"/>
              </a:rPr>
              <a:t> – Mark 16:16 “He who believes and is baptized will </a:t>
            </a:r>
            <a:r>
              <a:rPr lang="en-US" altLang="en-US" sz="2800" b="1" kern="0" dirty="0" smtClean="0">
                <a:latin typeface="Times New Roman"/>
                <a:ea typeface="+mj-ea"/>
                <a:cs typeface="+mj-cs"/>
              </a:rPr>
              <a:t>		be saved</a:t>
            </a:r>
            <a:r>
              <a:rPr lang="en-US" altLang="en-US" sz="2800" b="1" kern="0" dirty="0">
                <a:latin typeface="Times New Roman"/>
                <a:ea typeface="+mj-ea"/>
                <a:cs typeface="+mj-cs"/>
              </a:rPr>
              <a:t>; but he who does not believe will be </a:t>
            </a:r>
            <a:r>
              <a:rPr lang="en-US" altLang="en-US" sz="2800" b="1" kern="0" dirty="0" smtClean="0">
                <a:latin typeface="Times New Roman"/>
                <a:ea typeface="+mj-ea"/>
                <a:cs typeface="+mj-cs"/>
              </a:rPr>
              <a:t>		condemned</a:t>
            </a:r>
            <a:r>
              <a:rPr lang="en-US" altLang="en-US" sz="2800" b="1" kern="0" dirty="0">
                <a:latin typeface="Times New Roman"/>
                <a:ea typeface="+mj-ea"/>
                <a:cs typeface="+mj-cs"/>
              </a:rPr>
              <a:t>.”                                                      </a:t>
            </a:r>
            <a:br>
              <a:rPr lang="en-US" altLang="en-US" sz="2800" b="1" kern="0" dirty="0">
                <a:latin typeface="Times New Roman"/>
                <a:ea typeface="+mj-ea"/>
                <a:cs typeface="+mj-cs"/>
              </a:rPr>
            </a:br>
            <a:r>
              <a:rPr lang="en-US" altLang="en-US" sz="2800" b="1" u="sng" kern="0" dirty="0">
                <a:latin typeface="Times New Roman"/>
                <a:ea typeface="+mj-ea"/>
                <a:cs typeface="+mj-cs"/>
              </a:rPr>
              <a:t>Repent</a:t>
            </a:r>
            <a:r>
              <a:rPr lang="en-US" altLang="en-US" sz="2800" b="1" kern="0" dirty="0">
                <a:latin typeface="Times New Roman"/>
                <a:ea typeface="+mj-ea"/>
                <a:cs typeface="+mj-cs"/>
              </a:rPr>
              <a:t> – Acts 26:20 “…that they should repent, turn to </a:t>
            </a:r>
            <a:r>
              <a:rPr lang="en-US" altLang="en-US" sz="2800" b="1" kern="0" dirty="0" smtClean="0">
                <a:latin typeface="Times New Roman"/>
                <a:ea typeface="+mj-ea"/>
                <a:cs typeface="+mj-cs"/>
              </a:rPr>
              <a:t>		God</a:t>
            </a:r>
            <a:r>
              <a:rPr lang="en-US" altLang="en-US" sz="2800" b="1" kern="0" dirty="0">
                <a:latin typeface="Times New Roman"/>
                <a:ea typeface="+mj-ea"/>
                <a:cs typeface="+mj-cs"/>
              </a:rPr>
              <a:t>, and 	do works befitting repentance.                </a:t>
            </a:r>
            <a:br>
              <a:rPr lang="en-US" altLang="en-US" sz="2800" b="1" kern="0" dirty="0">
                <a:latin typeface="Times New Roman"/>
                <a:ea typeface="+mj-ea"/>
                <a:cs typeface="+mj-cs"/>
              </a:rPr>
            </a:br>
            <a:r>
              <a:rPr lang="en-US" altLang="en-US" sz="2800" b="1" u="sng" kern="0" dirty="0">
                <a:latin typeface="Times New Roman"/>
                <a:ea typeface="+mj-ea"/>
                <a:cs typeface="+mj-cs"/>
              </a:rPr>
              <a:t>Confess</a:t>
            </a:r>
            <a:r>
              <a:rPr lang="en-US" altLang="en-US" sz="2800" b="1" kern="0" dirty="0">
                <a:latin typeface="Times New Roman"/>
                <a:ea typeface="+mj-ea"/>
                <a:cs typeface="+mj-cs"/>
              </a:rPr>
              <a:t> – Matthew 10:32 “Therefore whoever confesses </a:t>
            </a:r>
            <a:r>
              <a:rPr lang="en-US" altLang="en-US" sz="2800" b="1" kern="0" dirty="0" smtClean="0">
                <a:latin typeface="Times New Roman"/>
                <a:ea typeface="+mj-ea"/>
                <a:cs typeface="+mj-cs"/>
              </a:rPr>
              <a:t>		Me before men</a:t>
            </a:r>
            <a:r>
              <a:rPr lang="en-US" altLang="en-US" sz="2800" b="1" kern="0" dirty="0">
                <a:latin typeface="Times New Roman"/>
                <a:ea typeface="+mj-ea"/>
                <a:cs typeface="+mj-cs"/>
              </a:rPr>
              <a:t>, him I will also confess before </a:t>
            </a:r>
            <a:r>
              <a:rPr lang="en-US" altLang="en-US" sz="2800" b="1" kern="0" dirty="0" smtClean="0">
                <a:latin typeface="Times New Roman"/>
                <a:ea typeface="+mj-ea"/>
                <a:cs typeface="+mj-cs"/>
              </a:rPr>
              <a:t>		My Father </a:t>
            </a:r>
            <a:r>
              <a:rPr lang="en-US" altLang="en-US" sz="2800" b="1" kern="0" dirty="0">
                <a:latin typeface="Times New Roman"/>
                <a:ea typeface="+mj-ea"/>
                <a:cs typeface="+mj-cs"/>
              </a:rPr>
              <a:t>who </a:t>
            </a:r>
            <a:r>
              <a:rPr lang="en-US" altLang="en-US" sz="2800" b="1" kern="0" dirty="0" smtClean="0">
                <a:latin typeface="Times New Roman"/>
                <a:ea typeface="+mj-ea"/>
                <a:cs typeface="+mj-cs"/>
              </a:rPr>
              <a:t>is </a:t>
            </a:r>
            <a:r>
              <a:rPr lang="en-US" altLang="en-US" sz="2800" b="1" kern="0" dirty="0">
                <a:latin typeface="Times New Roman"/>
                <a:ea typeface="+mj-ea"/>
                <a:cs typeface="+mj-cs"/>
              </a:rPr>
              <a:t>in heaven.	                                                 </a:t>
            </a:r>
            <a:br>
              <a:rPr lang="en-US" altLang="en-US" sz="2800" b="1" kern="0" dirty="0">
                <a:latin typeface="Times New Roman"/>
                <a:ea typeface="+mj-ea"/>
                <a:cs typeface="+mj-cs"/>
              </a:rPr>
            </a:br>
            <a:r>
              <a:rPr lang="en-US" altLang="en-US" sz="2800" b="1" u="sng" kern="0" dirty="0">
                <a:latin typeface="Times New Roman"/>
                <a:ea typeface="+mj-ea"/>
                <a:cs typeface="+mj-cs"/>
              </a:rPr>
              <a:t>Be Baptized </a:t>
            </a:r>
            <a:r>
              <a:rPr lang="en-US" altLang="en-US" sz="2800" b="1" kern="0" dirty="0">
                <a:latin typeface="Times New Roman"/>
                <a:ea typeface="+mj-ea"/>
                <a:cs typeface="+mj-cs"/>
              </a:rPr>
              <a:t>– Acts 2:38 “…repent, and let every one of </a:t>
            </a:r>
            <a:r>
              <a:rPr lang="en-US" altLang="en-US" sz="2800" b="1" kern="0" dirty="0" smtClean="0">
                <a:latin typeface="Times New Roman"/>
                <a:ea typeface="+mj-ea"/>
                <a:cs typeface="+mj-cs"/>
              </a:rPr>
              <a:t>		you be baptized </a:t>
            </a:r>
            <a:r>
              <a:rPr lang="en-US" altLang="en-US" sz="2800" b="1" kern="0" dirty="0">
                <a:latin typeface="Times New Roman"/>
                <a:ea typeface="+mj-ea"/>
                <a:cs typeface="+mj-cs"/>
              </a:rPr>
              <a:t>in the name of Jesus Christ </a:t>
            </a:r>
            <a:r>
              <a:rPr lang="en-US" altLang="en-US" sz="2800" b="1" kern="0" dirty="0" smtClean="0">
                <a:latin typeface="Times New Roman"/>
                <a:ea typeface="+mj-ea"/>
                <a:cs typeface="+mj-cs"/>
              </a:rPr>
              <a:t>		for </a:t>
            </a:r>
            <a:r>
              <a:rPr lang="en-US" altLang="en-US" sz="2800" b="1" kern="0" dirty="0">
                <a:latin typeface="Times New Roman"/>
                <a:ea typeface="+mj-ea"/>
                <a:cs typeface="+mj-cs"/>
              </a:rPr>
              <a:t>the </a:t>
            </a:r>
            <a:r>
              <a:rPr lang="en-US" altLang="en-US" sz="2800" b="1" kern="0" dirty="0" smtClean="0">
                <a:latin typeface="Times New Roman"/>
                <a:ea typeface="+mj-ea"/>
                <a:cs typeface="+mj-cs"/>
              </a:rPr>
              <a:t>remission </a:t>
            </a:r>
            <a:r>
              <a:rPr lang="en-US" altLang="en-US" sz="2800" b="1" kern="0" dirty="0">
                <a:latin typeface="Times New Roman"/>
                <a:ea typeface="+mj-ea"/>
                <a:cs typeface="+mj-cs"/>
              </a:rPr>
              <a:t>of </a:t>
            </a:r>
            <a:r>
              <a:rPr lang="en-US" altLang="en-US" sz="2800" b="1" kern="0" dirty="0" smtClean="0">
                <a:latin typeface="Times New Roman"/>
                <a:ea typeface="+mj-ea"/>
                <a:cs typeface="+mj-cs"/>
              </a:rPr>
              <a:t>sins</a:t>
            </a:r>
            <a:r>
              <a:rPr lang="en-US" altLang="en-US" sz="2800" b="1" kern="0" dirty="0">
                <a:latin typeface="Times New Roman"/>
                <a:ea typeface="+mj-ea"/>
                <a:cs typeface="+mj-cs"/>
              </a:rPr>
              <a:t>; and you shall receive </a:t>
            </a:r>
            <a:r>
              <a:rPr lang="en-US" altLang="en-US" sz="2800" b="1" kern="0" dirty="0" smtClean="0">
                <a:latin typeface="Times New Roman"/>
                <a:ea typeface="+mj-ea"/>
                <a:cs typeface="+mj-cs"/>
              </a:rPr>
              <a:t>		the </a:t>
            </a:r>
            <a:r>
              <a:rPr lang="en-US" altLang="en-US" sz="2800" b="1" kern="0" dirty="0">
                <a:latin typeface="Times New Roman"/>
                <a:ea typeface="+mj-ea"/>
                <a:cs typeface="+mj-cs"/>
              </a:rPr>
              <a:t>gift of the </a:t>
            </a:r>
            <a:r>
              <a:rPr lang="en-US" altLang="en-US" sz="2800" b="1" kern="0" dirty="0" smtClean="0">
                <a:latin typeface="Times New Roman"/>
                <a:ea typeface="+mj-ea"/>
                <a:cs typeface="+mj-cs"/>
              </a:rPr>
              <a:t>Holy </a:t>
            </a:r>
            <a:r>
              <a:rPr lang="en-US" altLang="en-US" sz="2800" b="1" kern="0" dirty="0">
                <a:latin typeface="Times New Roman"/>
                <a:ea typeface="+mj-ea"/>
                <a:cs typeface="+mj-cs"/>
              </a:rPr>
              <a:t>Spirit.”                                                                </a:t>
            </a:r>
            <a:br>
              <a:rPr lang="en-US" altLang="en-US" sz="2800" b="1" kern="0" dirty="0">
                <a:latin typeface="Times New Roman"/>
                <a:ea typeface="+mj-ea"/>
                <a:cs typeface="+mj-cs"/>
              </a:rPr>
            </a:br>
            <a:r>
              <a:rPr lang="en-US" altLang="en-US" sz="2800" b="1" u="sng" kern="0" dirty="0">
                <a:latin typeface="Times New Roman"/>
                <a:ea typeface="+mj-ea"/>
                <a:cs typeface="+mj-cs"/>
              </a:rPr>
              <a:t>Remain Faithful </a:t>
            </a:r>
            <a:r>
              <a:rPr lang="en-US" altLang="en-US" sz="2800" b="1" kern="0" dirty="0">
                <a:latin typeface="Times New Roman"/>
                <a:ea typeface="+mj-ea"/>
                <a:cs typeface="+mj-cs"/>
              </a:rPr>
              <a:t>– Revelation 2:10 “…Be faithful until </a:t>
            </a:r>
            <a:r>
              <a:rPr lang="en-US" altLang="en-US" sz="2800" b="1" kern="0" dirty="0" smtClean="0">
                <a:latin typeface="Times New Roman"/>
                <a:ea typeface="+mj-ea"/>
                <a:cs typeface="+mj-cs"/>
              </a:rPr>
              <a:t>		death</a:t>
            </a:r>
            <a:r>
              <a:rPr lang="en-US" altLang="en-US" sz="2800" b="1" kern="0" dirty="0">
                <a:latin typeface="Times New Roman"/>
                <a:ea typeface="+mj-ea"/>
                <a:cs typeface="+mj-cs"/>
              </a:rPr>
              <a:t>, and 	I will give you the crown of life.”</a:t>
            </a:r>
            <a:endParaRPr lang="en-US" sz="2800" dirty="0"/>
          </a:p>
        </p:txBody>
      </p:sp>
    </p:spTree>
    <p:extLst>
      <p:ext uri="{BB962C8B-B14F-4D97-AF65-F5344CB8AC3E}">
        <p14:creationId xmlns:p14="http://schemas.microsoft.com/office/powerpoint/2010/main" val="35206996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
            <a:ext cx="8229600" cy="1143000"/>
          </a:xfrm>
        </p:spPr>
        <p:txBody>
          <a:bodyPr/>
          <a:lstStyle/>
          <a:p>
            <a:r>
              <a:rPr lang="en-US" dirty="0" smtClean="0"/>
              <a:t>Giving our hearts in </a:t>
            </a:r>
            <a:r>
              <a:rPr lang="en-US" u="sng" dirty="0" smtClean="0"/>
              <a:t>LOVE</a:t>
            </a:r>
            <a:endParaRPr lang="en-US" dirty="0"/>
          </a:p>
        </p:txBody>
      </p:sp>
      <p:sp>
        <p:nvSpPr>
          <p:cNvPr id="3" name="Content Placeholder 2"/>
          <p:cNvSpPr>
            <a:spLocks noGrp="1"/>
          </p:cNvSpPr>
          <p:nvPr>
            <p:ph idx="1"/>
          </p:nvPr>
        </p:nvSpPr>
        <p:spPr>
          <a:xfrm>
            <a:off x="0" y="1143000"/>
            <a:ext cx="9144000" cy="5410200"/>
          </a:xfrm>
        </p:spPr>
        <p:txBody>
          <a:bodyPr>
            <a:normAutofit/>
          </a:bodyPr>
          <a:lstStyle/>
          <a:p>
            <a:pPr lvl="0"/>
            <a:r>
              <a:rPr lang="en-US" dirty="0" smtClean="0"/>
              <a:t>verse </a:t>
            </a:r>
            <a:r>
              <a:rPr lang="en-US" dirty="0"/>
              <a:t>1 line </a:t>
            </a:r>
            <a:r>
              <a:rPr lang="en-US" dirty="0" smtClean="0"/>
              <a:t>1-2a</a:t>
            </a:r>
          </a:p>
          <a:p>
            <a:pPr lvl="1"/>
            <a:r>
              <a:rPr lang="en-US" sz="3200" dirty="0" smtClean="0"/>
              <a:t>“Give me thy heart,” says the Father above, No gift so precious to Him as our love…”</a:t>
            </a:r>
            <a:endParaRPr lang="en-US" sz="3200" dirty="0"/>
          </a:p>
        </p:txBody>
      </p:sp>
    </p:spTree>
    <p:extLst>
      <p:ext uri="{BB962C8B-B14F-4D97-AF65-F5344CB8AC3E}">
        <p14:creationId xmlns:p14="http://schemas.microsoft.com/office/powerpoint/2010/main" val="381801556"/>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Giving our hearts in </a:t>
            </a:r>
            <a:r>
              <a:rPr lang="en-US" u="sng" dirty="0" smtClean="0"/>
              <a:t>LOVE</a:t>
            </a:r>
            <a:endParaRPr lang="en-US" dirty="0"/>
          </a:p>
        </p:txBody>
      </p:sp>
      <p:sp>
        <p:nvSpPr>
          <p:cNvPr id="3" name="Content Placeholder 2"/>
          <p:cNvSpPr>
            <a:spLocks noGrp="1"/>
          </p:cNvSpPr>
          <p:nvPr>
            <p:ph idx="1"/>
          </p:nvPr>
        </p:nvSpPr>
        <p:spPr>
          <a:xfrm>
            <a:off x="0" y="1143000"/>
            <a:ext cx="9144000" cy="5715000"/>
          </a:xfrm>
        </p:spPr>
        <p:txBody>
          <a:bodyPr>
            <a:normAutofit/>
          </a:bodyPr>
          <a:lstStyle/>
          <a:p>
            <a:r>
              <a:rPr lang="en-US" dirty="0" smtClean="0"/>
              <a:t>Mark 12:30-31</a:t>
            </a:r>
          </a:p>
          <a:p>
            <a:pPr lvl="1"/>
            <a:r>
              <a:rPr lang="en-US" dirty="0"/>
              <a:t>30 </a:t>
            </a:r>
            <a:r>
              <a:rPr lang="en-US" i="1" dirty="0"/>
              <a:t>and you shall love the Lord your God with </a:t>
            </a:r>
            <a:r>
              <a:rPr lang="en-US" i="1" u="sng" dirty="0"/>
              <a:t>all your heart</a:t>
            </a:r>
            <a:r>
              <a:rPr lang="en-US" i="1" dirty="0"/>
              <a:t>, and with </a:t>
            </a:r>
            <a:r>
              <a:rPr lang="en-US" i="1" u="sng" dirty="0"/>
              <a:t>all your soul</a:t>
            </a:r>
            <a:r>
              <a:rPr lang="en-US" i="1" dirty="0"/>
              <a:t>, and with </a:t>
            </a:r>
            <a:r>
              <a:rPr lang="en-US" i="1" u="sng" dirty="0"/>
              <a:t>all your mind</a:t>
            </a:r>
            <a:r>
              <a:rPr lang="en-US" i="1" dirty="0"/>
              <a:t>, and with </a:t>
            </a:r>
            <a:r>
              <a:rPr lang="en-US" i="1" u="sng" dirty="0"/>
              <a:t>all your strength</a:t>
            </a:r>
            <a:r>
              <a:rPr lang="en-US" i="1" dirty="0"/>
              <a:t>.’ 31 The second is this, ‘You shall love your neighbor as yourself.’ </a:t>
            </a:r>
            <a:r>
              <a:rPr lang="en-US" i="1" u="sng" dirty="0"/>
              <a:t>There is no other commandment greater than these</a:t>
            </a:r>
            <a:r>
              <a:rPr lang="en-US" i="1" dirty="0" smtClean="0"/>
              <a:t>.”</a:t>
            </a:r>
          </a:p>
          <a:p>
            <a:r>
              <a:rPr lang="en-US" dirty="0" smtClean="0"/>
              <a:t>Vs. 33</a:t>
            </a:r>
          </a:p>
          <a:p>
            <a:pPr lvl="1"/>
            <a:r>
              <a:rPr lang="en-US" i="1" dirty="0"/>
              <a:t>and to love Him with all the heart and </a:t>
            </a:r>
            <a:r>
              <a:rPr lang="en-US" i="1" u="sng" dirty="0"/>
              <a:t>with all the understanding </a:t>
            </a:r>
            <a:r>
              <a:rPr lang="en-US" i="1" dirty="0"/>
              <a:t>and with all the strength, and to love one’s neighbor as himself, </a:t>
            </a:r>
            <a:r>
              <a:rPr lang="en-US" i="1" u="sng" dirty="0"/>
              <a:t>is much more than all burnt offerings and sacrifices</a:t>
            </a:r>
            <a:r>
              <a:rPr lang="en-US" i="1" dirty="0"/>
              <a:t>.”</a:t>
            </a:r>
          </a:p>
          <a:p>
            <a:pPr lvl="1"/>
            <a:endParaRPr lang="en-US" dirty="0" smtClean="0"/>
          </a:p>
        </p:txBody>
      </p:sp>
    </p:spTree>
    <p:extLst>
      <p:ext uri="{BB962C8B-B14F-4D97-AF65-F5344CB8AC3E}">
        <p14:creationId xmlns:p14="http://schemas.microsoft.com/office/powerpoint/2010/main" val="1568123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Giving our hearts in </a:t>
            </a:r>
            <a:r>
              <a:rPr lang="en-US" u="sng" dirty="0" smtClean="0"/>
              <a:t>LOVE</a:t>
            </a:r>
            <a:endParaRPr lang="en-US" dirty="0"/>
          </a:p>
        </p:txBody>
      </p:sp>
      <p:sp>
        <p:nvSpPr>
          <p:cNvPr id="3" name="Content Placeholder 2"/>
          <p:cNvSpPr>
            <a:spLocks noGrp="1"/>
          </p:cNvSpPr>
          <p:nvPr>
            <p:ph idx="1"/>
          </p:nvPr>
        </p:nvSpPr>
        <p:spPr>
          <a:xfrm>
            <a:off x="0" y="1143000"/>
            <a:ext cx="9144000" cy="5715000"/>
          </a:xfrm>
        </p:spPr>
        <p:txBody>
          <a:bodyPr>
            <a:normAutofit/>
          </a:bodyPr>
          <a:lstStyle/>
          <a:p>
            <a:r>
              <a:rPr lang="en-US" dirty="0" smtClean="0"/>
              <a:t>John 14:15</a:t>
            </a:r>
          </a:p>
          <a:p>
            <a:pPr lvl="1"/>
            <a:r>
              <a:rPr lang="en-US" dirty="0" smtClean="0"/>
              <a:t>“</a:t>
            </a:r>
            <a:r>
              <a:rPr lang="en-US" b="1" dirty="0" smtClean="0"/>
              <a:t>If </a:t>
            </a:r>
            <a:r>
              <a:rPr lang="en-US" b="1" dirty="0"/>
              <a:t>you love Me, keep My commandments</a:t>
            </a:r>
            <a:r>
              <a:rPr lang="en-US" b="1" dirty="0" smtClean="0"/>
              <a:t>.”</a:t>
            </a:r>
            <a:endParaRPr lang="en-US" dirty="0" smtClean="0"/>
          </a:p>
          <a:p>
            <a:r>
              <a:rPr lang="en-US" dirty="0" smtClean="0"/>
              <a:t>Rom</a:t>
            </a:r>
            <a:r>
              <a:rPr lang="en-US" dirty="0"/>
              <a:t>. </a:t>
            </a:r>
            <a:r>
              <a:rPr lang="en-US" dirty="0" smtClean="0"/>
              <a:t>8:27-28</a:t>
            </a:r>
          </a:p>
          <a:p>
            <a:pPr lvl="1"/>
            <a:r>
              <a:rPr lang="en-US" i="1" dirty="0"/>
              <a:t>27 Now He who searches the hearts knows what the mind of the Spirit is, because He makes intercession for the saints according to the will of God</a:t>
            </a:r>
            <a:r>
              <a:rPr lang="en-US" i="1" dirty="0" smtClean="0"/>
              <a:t>.  28</a:t>
            </a:r>
            <a:r>
              <a:rPr lang="en-US" i="1" dirty="0"/>
              <a:t> And we know that </a:t>
            </a:r>
            <a:r>
              <a:rPr lang="en-US" i="1" u="sng" dirty="0"/>
              <a:t>all things work together for good to those who love God</a:t>
            </a:r>
            <a:r>
              <a:rPr lang="en-US" i="1" dirty="0"/>
              <a:t>, to those who are the called according to His purpose.</a:t>
            </a:r>
          </a:p>
          <a:p>
            <a:pPr lvl="1"/>
            <a:endParaRPr lang="en-US" dirty="0" smtClean="0"/>
          </a:p>
        </p:txBody>
      </p:sp>
    </p:spTree>
    <p:extLst>
      <p:ext uri="{BB962C8B-B14F-4D97-AF65-F5344CB8AC3E}">
        <p14:creationId xmlns:p14="http://schemas.microsoft.com/office/powerpoint/2010/main" val="690101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Autofit/>
          </a:bodyPr>
          <a:lstStyle/>
          <a:p>
            <a:r>
              <a:rPr lang="en-US" sz="4000" u="sng" dirty="0" smtClean="0"/>
              <a:t>What happens to those who don’t give their hearts to God</a:t>
            </a:r>
            <a:endParaRPr lang="en-US" dirty="0"/>
          </a:p>
        </p:txBody>
      </p:sp>
      <p:sp>
        <p:nvSpPr>
          <p:cNvPr id="3" name="Content Placeholder 2"/>
          <p:cNvSpPr>
            <a:spLocks noGrp="1"/>
          </p:cNvSpPr>
          <p:nvPr>
            <p:ph idx="1"/>
          </p:nvPr>
        </p:nvSpPr>
        <p:spPr>
          <a:xfrm>
            <a:off x="0" y="1143000"/>
            <a:ext cx="9144000" cy="5715000"/>
          </a:xfrm>
        </p:spPr>
        <p:txBody>
          <a:bodyPr>
            <a:normAutofit/>
          </a:bodyPr>
          <a:lstStyle/>
          <a:p>
            <a:r>
              <a:rPr lang="en-US" dirty="0" smtClean="0"/>
              <a:t>John 5:42</a:t>
            </a:r>
          </a:p>
          <a:p>
            <a:pPr lvl="1"/>
            <a:r>
              <a:rPr lang="en-US" i="1" dirty="0" smtClean="0"/>
              <a:t>But </a:t>
            </a:r>
            <a:r>
              <a:rPr lang="en-US" i="1" dirty="0"/>
              <a:t>I know you, that you do not have the love of God in you.</a:t>
            </a:r>
          </a:p>
          <a:p>
            <a:r>
              <a:rPr lang="en-US" dirty="0" smtClean="0"/>
              <a:t>vs</a:t>
            </a:r>
            <a:r>
              <a:rPr lang="en-US" dirty="0"/>
              <a:t>. </a:t>
            </a:r>
            <a:r>
              <a:rPr lang="en-US" dirty="0" smtClean="0"/>
              <a:t>38</a:t>
            </a:r>
          </a:p>
          <a:p>
            <a:pPr lvl="1"/>
            <a:r>
              <a:rPr lang="en-US" i="1" dirty="0" smtClean="0"/>
              <a:t>But </a:t>
            </a:r>
            <a:r>
              <a:rPr lang="en-US" i="1" dirty="0"/>
              <a:t>you </a:t>
            </a:r>
            <a:r>
              <a:rPr lang="en-US" i="1" u="sng" dirty="0"/>
              <a:t>do not have His word abiding in you</a:t>
            </a:r>
            <a:r>
              <a:rPr lang="en-US" i="1" dirty="0"/>
              <a:t>, because whom He sent, </a:t>
            </a:r>
            <a:r>
              <a:rPr lang="en-US" i="1" u="sng" dirty="0"/>
              <a:t>Him you do not believe</a:t>
            </a:r>
            <a:r>
              <a:rPr lang="en-US" i="1" dirty="0"/>
              <a:t>.</a:t>
            </a:r>
            <a:r>
              <a:rPr lang="en-US" dirty="0"/>
              <a:t> </a:t>
            </a:r>
          </a:p>
          <a:p>
            <a:r>
              <a:rPr lang="en-US" dirty="0" smtClean="0"/>
              <a:t>vs</a:t>
            </a:r>
            <a:r>
              <a:rPr lang="en-US" dirty="0"/>
              <a:t>. </a:t>
            </a:r>
            <a:r>
              <a:rPr lang="en-US" dirty="0" smtClean="0"/>
              <a:t>40</a:t>
            </a:r>
          </a:p>
          <a:p>
            <a:pPr lvl="1"/>
            <a:r>
              <a:rPr lang="en-US" i="1" dirty="0" smtClean="0"/>
              <a:t>But </a:t>
            </a:r>
            <a:r>
              <a:rPr lang="en-US" i="1" dirty="0"/>
              <a:t>you are </a:t>
            </a:r>
            <a:r>
              <a:rPr lang="en-US" i="1" u="sng" dirty="0"/>
              <a:t>not willing to come to Me </a:t>
            </a:r>
            <a:r>
              <a:rPr lang="en-US" b="1" i="1" dirty="0"/>
              <a:t>that you may have life.</a:t>
            </a:r>
          </a:p>
          <a:p>
            <a:pPr lvl="1"/>
            <a:endParaRPr lang="en-US" dirty="0"/>
          </a:p>
        </p:txBody>
      </p:sp>
    </p:spTree>
    <p:extLst>
      <p:ext uri="{BB962C8B-B14F-4D97-AF65-F5344CB8AC3E}">
        <p14:creationId xmlns:p14="http://schemas.microsoft.com/office/powerpoint/2010/main" val="4442608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fontScale="90000"/>
          </a:bodyPr>
          <a:lstStyle/>
          <a:p>
            <a:r>
              <a:rPr lang="en-US" u="sng" dirty="0" smtClean="0"/>
              <a:t>What happens to those who don’t give their hearts to God</a:t>
            </a:r>
            <a:endParaRPr lang="en-US" dirty="0"/>
          </a:p>
        </p:txBody>
      </p:sp>
      <p:sp>
        <p:nvSpPr>
          <p:cNvPr id="3" name="Content Placeholder 2"/>
          <p:cNvSpPr>
            <a:spLocks noGrp="1"/>
          </p:cNvSpPr>
          <p:nvPr>
            <p:ph idx="1"/>
          </p:nvPr>
        </p:nvSpPr>
        <p:spPr>
          <a:xfrm>
            <a:off x="0" y="1219200"/>
            <a:ext cx="9144000" cy="5638800"/>
          </a:xfrm>
        </p:spPr>
        <p:txBody>
          <a:bodyPr>
            <a:normAutofit/>
          </a:bodyPr>
          <a:lstStyle/>
          <a:p>
            <a:r>
              <a:rPr lang="en-US" dirty="0" smtClean="0"/>
              <a:t>1 Cor</a:t>
            </a:r>
            <a:r>
              <a:rPr lang="en-US" dirty="0"/>
              <a:t>. </a:t>
            </a:r>
            <a:r>
              <a:rPr lang="en-US" dirty="0" smtClean="0"/>
              <a:t>16:22</a:t>
            </a:r>
          </a:p>
          <a:p>
            <a:pPr lvl="1"/>
            <a:r>
              <a:rPr lang="en-US" i="1" dirty="0" smtClean="0"/>
              <a:t>If </a:t>
            </a:r>
            <a:r>
              <a:rPr lang="en-US" i="1" dirty="0"/>
              <a:t>anyone does not love the Lord Jesus Christ, </a:t>
            </a:r>
            <a:r>
              <a:rPr lang="en-US" i="1" u="sng" dirty="0"/>
              <a:t>let him be </a:t>
            </a:r>
            <a:r>
              <a:rPr lang="en-US" b="1" i="1" u="sng" dirty="0"/>
              <a:t>accursed</a:t>
            </a:r>
            <a:r>
              <a:rPr lang="en-US" b="1" i="1" dirty="0"/>
              <a:t>. O Lord, come</a:t>
            </a:r>
            <a:r>
              <a:rPr lang="en-US" i="1" dirty="0" smtClean="0"/>
              <a:t>!</a:t>
            </a:r>
          </a:p>
          <a:p>
            <a:pPr lvl="1"/>
            <a:r>
              <a:rPr lang="en-US" dirty="0" smtClean="0"/>
              <a:t>KJV</a:t>
            </a:r>
            <a:r>
              <a:rPr lang="en-US" i="1" dirty="0" smtClean="0"/>
              <a:t> – “Anathema </a:t>
            </a:r>
            <a:r>
              <a:rPr lang="en-US" i="1" dirty="0" err="1" smtClean="0"/>
              <a:t>Maranatha</a:t>
            </a:r>
            <a:r>
              <a:rPr lang="en-US" i="1" dirty="0" smtClean="0"/>
              <a:t>”</a:t>
            </a:r>
          </a:p>
          <a:p>
            <a:pPr lvl="2"/>
            <a:r>
              <a:rPr lang="en-US" sz="2800" b="1" dirty="0" smtClean="0"/>
              <a:t>Anathema</a:t>
            </a:r>
            <a:r>
              <a:rPr lang="en-US" sz="2800" i="1" dirty="0" smtClean="0"/>
              <a:t> – “a (religious) ban or excommunicated, accursed, anathema, curse, x great.” (</a:t>
            </a:r>
            <a:r>
              <a:rPr lang="en-US" sz="2800" i="1" dirty="0" err="1" smtClean="0"/>
              <a:t>Strongs</a:t>
            </a:r>
            <a:r>
              <a:rPr lang="en-US" sz="2800" i="1" dirty="0" smtClean="0"/>
              <a:t>)</a:t>
            </a:r>
          </a:p>
          <a:p>
            <a:pPr lvl="2"/>
            <a:r>
              <a:rPr lang="en-US" sz="2800" b="1" dirty="0" err="1" smtClean="0"/>
              <a:t>Maranatha</a:t>
            </a:r>
            <a:r>
              <a:rPr lang="en-US" sz="2800" dirty="0" smtClean="0"/>
              <a:t> – </a:t>
            </a:r>
            <a:r>
              <a:rPr lang="en-US" sz="2800" i="1" dirty="0" smtClean="0"/>
              <a:t>“(meaning ‘our Lord has come’); i.e. an exclamation of the approaching divine judgment.”</a:t>
            </a:r>
          </a:p>
          <a:p>
            <a:pPr lvl="1"/>
            <a:r>
              <a:rPr lang="en-US" sz="3200" i="1" dirty="0" smtClean="0"/>
              <a:t>Heb. 10:31</a:t>
            </a:r>
          </a:p>
          <a:p>
            <a:pPr lvl="2"/>
            <a:r>
              <a:rPr lang="en-US" sz="2800" i="1" dirty="0" smtClean="0"/>
              <a:t>“It is a fearful thing to fall into the hands of the living God.”</a:t>
            </a:r>
          </a:p>
        </p:txBody>
      </p:sp>
    </p:spTree>
    <p:extLst>
      <p:ext uri="{BB962C8B-B14F-4D97-AF65-F5344CB8AC3E}">
        <p14:creationId xmlns:p14="http://schemas.microsoft.com/office/powerpoint/2010/main" val="3179460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500"/>
                                        <p:tgtEl>
                                          <p:spTgt spid="3">
                                            <p:txEl>
                                              <p:pRg st="5" end="5"/>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u="sng" dirty="0" smtClean="0"/>
              <a:t>What happens to those who don’t give their hearts to God</a:t>
            </a:r>
            <a:endParaRPr lang="en-US" dirty="0"/>
          </a:p>
        </p:txBody>
      </p:sp>
      <p:sp>
        <p:nvSpPr>
          <p:cNvPr id="3" name="Content Placeholder 2"/>
          <p:cNvSpPr>
            <a:spLocks noGrp="1"/>
          </p:cNvSpPr>
          <p:nvPr>
            <p:ph idx="1"/>
          </p:nvPr>
        </p:nvSpPr>
        <p:spPr>
          <a:xfrm>
            <a:off x="0" y="1143000"/>
            <a:ext cx="8915400" cy="5486400"/>
          </a:xfrm>
        </p:spPr>
        <p:txBody>
          <a:bodyPr>
            <a:normAutofit/>
          </a:bodyPr>
          <a:lstStyle/>
          <a:p>
            <a:r>
              <a:rPr lang="en-US" dirty="0" smtClean="0"/>
              <a:t>1 </a:t>
            </a:r>
            <a:r>
              <a:rPr lang="en-US" dirty="0"/>
              <a:t>John </a:t>
            </a:r>
            <a:r>
              <a:rPr lang="en-US" dirty="0" smtClean="0"/>
              <a:t>4:7-11</a:t>
            </a:r>
          </a:p>
          <a:p>
            <a:pPr lvl="1"/>
            <a:r>
              <a:rPr lang="en-US" i="1" dirty="0" smtClean="0"/>
              <a:t>Beloved</a:t>
            </a:r>
            <a:r>
              <a:rPr lang="en-US" i="1" dirty="0"/>
              <a:t>, let us love one another, for love is of God; and </a:t>
            </a:r>
            <a:r>
              <a:rPr lang="en-US" i="1" u="sng" dirty="0"/>
              <a:t>everyone who loves is born of God and knows God</a:t>
            </a:r>
            <a:r>
              <a:rPr lang="en-US" i="1" dirty="0"/>
              <a:t>. 8 He who </a:t>
            </a:r>
            <a:r>
              <a:rPr lang="en-US" i="1" u="sng" dirty="0"/>
              <a:t>does not love does not know God</a:t>
            </a:r>
            <a:r>
              <a:rPr lang="en-US" i="1" dirty="0"/>
              <a:t>, for God is love. 9 In this the love of God was manifested toward us, that God has sent His only begotten Son into the world, that we might live through Him. 10 In this is love, not that we loved God, but that He loved us and sent His Son to be the propitiation for our sins. 11 Beloved, if God so loved us, </a:t>
            </a:r>
            <a:r>
              <a:rPr lang="en-US" i="1" u="sng" dirty="0"/>
              <a:t>we also ought to love one another.</a:t>
            </a:r>
          </a:p>
          <a:p>
            <a:pPr lvl="1"/>
            <a:endParaRPr lang="en-US" dirty="0"/>
          </a:p>
        </p:txBody>
      </p:sp>
    </p:spTree>
    <p:extLst>
      <p:ext uri="{BB962C8B-B14F-4D97-AF65-F5344CB8AC3E}">
        <p14:creationId xmlns:p14="http://schemas.microsoft.com/office/powerpoint/2010/main" val="34848625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fontScale="90000"/>
          </a:bodyPr>
          <a:lstStyle/>
          <a:p>
            <a:r>
              <a:rPr lang="en-US" u="sng" dirty="0" smtClean="0"/>
              <a:t>What happens to those who don’t give their hearts to God</a:t>
            </a:r>
            <a:endParaRPr lang="en-US" dirty="0"/>
          </a:p>
        </p:txBody>
      </p:sp>
      <p:sp>
        <p:nvSpPr>
          <p:cNvPr id="3" name="Content Placeholder 2"/>
          <p:cNvSpPr>
            <a:spLocks noGrp="1"/>
          </p:cNvSpPr>
          <p:nvPr>
            <p:ph idx="1"/>
          </p:nvPr>
        </p:nvSpPr>
        <p:spPr>
          <a:xfrm>
            <a:off x="0" y="1143000"/>
            <a:ext cx="9144000" cy="5715000"/>
          </a:xfrm>
        </p:spPr>
        <p:txBody>
          <a:bodyPr>
            <a:normAutofit/>
          </a:bodyPr>
          <a:lstStyle/>
          <a:p>
            <a:r>
              <a:rPr lang="en-US" dirty="0" smtClean="0"/>
              <a:t>1 </a:t>
            </a:r>
            <a:r>
              <a:rPr lang="en-US" dirty="0"/>
              <a:t>John </a:t>
            </a:r>
            <a:r>
              <a:rPr lang="en-US" dirty="0" smtClean="0"/>
              <a:t>4:19-5:2</a:t>
            </a:r>
          </a:p>
          <a:p>
            <a:pPr lvl="1"/>
            <a:r>
              <a:rPr lang="en-US" i="1" dirty="0" smtClean="0"/>
              <a:t>We </a:t>
            </a:r>
            <a:r>
              <a:rPr lang="en-US" i="1" dirty="0"/>
              <a:t>love Him because He first loved us. 20 If someone says, “I love God,” and hates his brother, </a:t>
            </a:r>
            <a:r>
              <a:rPr lang="en-US" i="1" u="sng" dirty="0"/>
              <a:t>he is a liar</a:t>
            </a:r>
            <a:r>
              <a:rPr lang="en-US" i="1" dirty="0"/>
              <a:t>; for he who does not love his brother whom he has seen, how can he love God whom he has not seen? 21 And this commandment we have from Him: </a:t>
            </a:r>
            <a:r>
              <a:rPr lang="en-US" i="1" u="sng" dirty="0"/>
              <a:t>that he who loves God must love his brother also</a:t>
            </a:r>
            <a:r>
              <a:rPr lang="en-US" i="1" dirty="0" smtClean="0"/>
              <a:t>.  5</a:t>
            </a:r>
            <a:r>
              <a:rPr lang="en-US" i="1" dirty="0"/>
              <a:t> Whoever believes that Jesus is the Christ is born of God, and everyone who loves Him who begot also loves him who is begotten of Him. 2 </a:t>
            </a:r>
            <a:r>
              <a:rPr lang="en-US" i="1" u="sng" dirty="0"/>
              <a:t>By this we know that we love the children of God, when we love God and keep His commandments</a:t>
            </a:r>
            <a:r>
              <a:rPr lang="en-US" i="1" dirty="0"/>
              <a:t>.</a:t>
            </a:r>
          </a:p>
          <a:p>
            <a:pPr lvl="1"/>
            <a:endParaRPr lang="en-US" dirty="0"/>
          </a:p>
        </p:txBody>
      </p:sp>
    </p:spTree>
    <p:extLst>
      <p:ext uri="{BB962C8B-B14F-4D97-AF65-F5344CB8AC3E}">
        <p14:creationId xmlns:p14="http://schemas.microsoft.com/office/powerpoint/2010/main" val="25413441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1133</TotalTime>
  <Words>741</Words>
  <Application>Microsoft Office PowerPoint</Application>
  <PresentationFormat>On-screen Show (4:3)</PresentationFormat>
  <Paragraphs>131</Paragraphs>
  <Slides>28</Slides>
  <Notes>28</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“Give Me Thy Heart”  </vt:lpstr>
      <vt:lpstr>Proverbs 23:26</vt:lpstr>
      <vt:lpstr>Giving our hearts in LOVE</vt:lpstr>
      <vt:lpstr>Giving our hearts in LOVE</vt:lpstr>
      <vt:lpstr>Giving our hearts in LOVE</vt:lpstr>
      <vt:lpstr>What happens to those who don’t give their hearts to God</vt:lpstr>
      <vt:lpstr>What happens to those who don’t give their hearts to God</vt:lpstr>
      <vt:lpstr>What happens to those who don’t give their hearts to God</vt:lpstr>
      <vt:lpstr>What happens to those who don’t give their hearts to God</vt:lpstr>
      <vt:lpstr>Giving our hearts in TRUST</vt:lpstr>
      <vt:lpstr>Giving our hearts in TRUST</vt:lpstr>
      <vt:lpstr>Giving our hearts in TRUST</vt:lpstr>
      <vt:lpstr>Giving our hearts in TRUST</vt:lpstr>
      <vt:lpstr>Giving our hearts in TRUST</vt:lpstr>
      <vt:lpstr>Giving our hearts in REPENTANCE</vt:lpstr>
      <vt:lpstr>Giving our hearts in REPENTANCE</vt:lpstr>
      <vt:lpstr>Giving our hearts in REPENTANCE</vt:lpstr>
      <vt:lpstr>Giving our hearts in REPENTANCE</vt:lpstr>
      <vt:lpstr>Giving our hearts in SUBMISSION</vt:lpstr>
      <vt:lpstr>Giving our hearts in SUBMISSION</vt:lpstr>
      <vt:lpstr>Giving our hearts in SUBMISSION</vt:lpstr>
      <vt:lpstr>Giving our hearts in SUBMISSION</vt:lpstr>
      <vt:lpstr>Giving our hearts in SUBMISSION</vt:lpstr>
      <vt:lpstr>Giving our hearts TO RECEIVE</vt:lpstr>
      <vt:lpstr>Giving our hearts TO RECEIVE</vt:lpstr>
      <vt:lpstr>Giving our hearts TO RECEIVE</vt:lpstr>
      <vt:lpstr>What’s it to me?</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“Give Me Thy Heart”</dc:title>
  <dc:creator>Tim</dc:creator>
  <cp:lastModifiedBy>Tim</cp:lastModifiedBy>
  <cp:revision>59</cp:revision>
  <dcterms:created xsi:type="dcterms:W3CDTF">2014-08-20T16:36:16Z</dcterms:created>
  <dcterms:modified xsi:type="dcterms:W3CDTF">2015-04-22T12:32:36Z</dcterms:modified>
</cp:coreProperties>
</file>