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64" r:id="rId4"/>
    <p:sldId id="262" r:id="rId5"/>
    <p:sldId id="265" r:id="rId6"/>
    <p:sldId id="266" r:id="rId7"/>
    <p:sldId id="261" r:id="rId8"/>
    <p:sldId id="268" r:id="rId9"/>
    <p:sldId id="269" r:id="rId10"/>
    <p:sldId id="267" r:id="rId11"/>
    <p:sldId id="270" r:id="rId12"/>
    <p:sldId id="271" r:id="rId13"/>
    <p:sldId id="272" r:id="rId14"/>
    <p:sldId id="260" r:id="rId15"/>
    <p:sldId id="273" r:id="rId16"/>
    <p:sldId id="274" r:id="rId17"/>
    <p:sldId id="259" r:id="rId18"/>
    <p:sldId id="276" r:id="rId19"/>
    <p:sldId id="275" r:id="rId20"/>
    <p:sldId id="277" r:id="rId21"/>
    <p:sldId id="278" r:id="rId22"/>
    <p:sldId id="288" r:id="rId23"/>
    <p:sldId id="258" r:id="rId24"/>
    <p:sldId id="289" r:id="rId25"/>
    <p:sldId id="287" r:id="rId26"/>
    <p:sldId id="286" r:id="rId27"/>
    <p:sldId id="285" r:id="rId28"/>
    <p:sldId id="284" r:id="rId29"/>
    <p:sldId id="283" r:id="rId30"/>
    <p:sldId id="282" r:id="rId31"/>
    <p:sldId id="281" r:id="rId32"/>
    <p:sldId id="280" r:id="rId33"/>
    <p:sldId id="26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117" autoAdjust="0"/>
  </p:normalViewPr>
  <p:slideViewPr>
    <p:cSldViewPr>
      <p:cViewPr varScale="1">
        <p:scale>
          <a:sx n="40" d="100"/>
          <a:sy n="40" d="100"/>
        </p:scale>
        <p:origin x="-225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962F10-725A-4698-9DF4-36F63E5A9763}" type="datetimeFigureOut">
              <a:rPr lang="en-US" smtClean="0"/>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BAD56-73E1-4755-84B4-32901CC160F3}" type="slidenum">
              <a:rPr lang="en-US" smtClean="0"/>
              <a:t>‹#›</a:t>
            </a:fld>
            <a:endParaRPr lang="en-US"/>
          </a:p>
        </p:txBody>
      </p:sp>
    </p:spTree>
    <p:extLst>
      <p:ext uri="{BB962C8B-B14F-4D97-AF65-F5344CB8AC3E}">
        <p14:creationId xmlns:p14="http://schemas.microsoft.com/office/powerpoint/2010/main" val="2206116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1</a:t>
            </a:fld>
            <a:endParaRPr lang="en-US"/>
          </a:p>
        </p:txBody>
      </p:sp>
    </p:spTree>
    <p:extLst>
      <p:ext uri="{BB962C8B-B14F-4D97-AF65-F5344CB8AC3E}">
        <p14:creationId xmlns:p14="http://schemas.microsoft.com/office/powerpoint/2010/main" val="2188234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10</a:t>
            </a:fld>
            <a:endParaRPr lang="en-US"/>
          </a:p>
        </p:txBody>
      </p:sp>
    </p:spTree>
    <p:extLst>
      <p:ext uri="{BB962C8B-B14F-4D97-AF65-F5344CB8AC3E}">
        <p14:creationId xmlns:p14="http://schemas.microsoft.com/office/powerpoint/2010/main" val="741850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11</a:t>
            </a:fld>
            <a:endParaRPr lang="en-US"/>
          </a:p>
        </p:txBody>
      </p:sp>
    </p:spTree>
    <p:extLst>
      <p:ext uri="{BB962C8B-B14F-4D97-AF65-F5344CB8AC3E}">
        <p14:creationId xmlns:p14="http://schemas.microsoft.com/office/powerpoint/2010/main" val="74185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12</a:t>
            </a:fld>
            <a:endParaRPr lang="en-US"/>
          </a:p>
        </p:txBody>
      </p:sp>
    </p:spTree>
    <p:extLst>
      <p:ext uri="{BB962C8B-B14F-4D97-AF65-F5344CB8AC3E}">
        <p14:creationId xmlns:p14="http://schemas.microsoft.com/office/powerpoint/2010/main" val="741850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13</a:t>
            </a:fld>
            <a:endParaRPr lang="en-US"/>
          </a:p>
        </p:txBody>
      </p:sp>
    </p:spTree>
    <p:extLst>
      <p:ext uri="{BB962C8B-B14F-4D97-AF65-F5344CB8AC3E}">
        <p14:creationId xmlns:p14="http://schemas.microsoft.com/office/powerpoint/2010/main" val="741850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14</a:t>
            </a:fld>
            <a:endParaRPr lang="en-US"/>
          </a:p>
        </p:txBody>
      </p:sp>
    </p:spTree>
    <p:extLst>
      <p:ext uri="{BB962C8B-B14F-4D97-AF65-F5344CB8AC3E}">
        <p14:creationId xmlns:p14="http://schemas.microsoft.com/office/powerpoint/2010/main" val="2153241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15</a:t>
            </a:fld>
            <a:endParaRPr lang="en-US"/>
          </a:p>
        </p:txBody>
      </p:sp>
    </p:spTree>
    <p:extLst>
      <p:ext uri="{BB962C8B-B14F-4D97-AF65-F5344CB8AC3E}">
        <p14:creationId xmlns:p14="http://schemas.microsoft.com/office/powerpoint/2010/main" val="2153241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16</a:t>
            </a:fld>
            <a:endParaRPr lang="en-US"/>
          </a:p>
        </p:txBody>
      </p:sp>
    </p:spTree>
    <p:extLst>
      <p:ext uri="{BB962C8B-B14F-4D97-AF65-F5344CB8AC3E}">
        <p14:creationId xmlns:p14="http://schemas.microsoft.com/office/powerpoint/2010/main" val="2153241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17</a:t>
            </a:fld>
            <a:endParaRPr lang="en-US"/>
          </a:p>
        </p:txBody>
      </p:sp>
    </p:spTree>
    <p:extLst>
      <p:ext uri="{BB962C8B-B14F-4D97-AF65-F5344CB8AC3E}">
        <p14:creationId xmlns:p14="http://schemas.microsoft.com/office/powerpoint/2010/main" val="2304177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18</a:t>
            </a:fld>
            <a:endParaRPr lang="en-US"/>
          </a:p>
        </p:txBody>
      </p:sp>
    </p:spTree>
    <p:extLst>
      <p:ext uri="{BB962C8B-B14F-4D97-AF65-F5344CB8AC3E}">
        <p14:creationId xmlns:p14="http://schemas.microsoft.com/office/powerpoint/2010/main" val="2304177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FF00"/>
              </a:solidFill>
            </a:endParaRPr>
          </a:p>
        </p:txBody>
      </p:sp>
      <p:sp>
        <p:nvSpPr>
          <p:cNvPr id="4" name="Slide Number Placeholder 3"/>
          <p:cNvSpPr>
            <a:spLocks noGrp="1"/>
          </p:cNvSpPr>
          <p:nvPr>
            <p:ph type="sldNum" sz="quarter" idx="10"/>
          </p:nvPr>
        </p:nvSpPr>
        <p:spPr/>
        <p:txBody>
          <a:bodyPr/>
          <a:lstStyle/>
          <a:p>
            <a:fld id="{E27BAD56-73E1-4755-84B4-32901CC160F3}" type="slidenum">
              <a:rPr lang="en-US" smtClean="0"/>
              <a:t>19</a:t>
            </a:fld>
            <a:endParaRPr lang="en-US"/>
          </a:p>
        </p:txBody>
      </p:sp>
    </p:spTree>
    <p:extLst>
      <p:ext uri="{BB962C8B-B14F-4D97-AF65-F5344CB8AC3E}">
        <p14:creationId xmlns:p14="http://schemas.microsoft.com/office/powerpoint/2010/main" val="230417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2</a:t>
            </a:fld>
            <a:endParaRPr lang="en-US"/>
          </a:p>
        </p:txBody>
      </p:sp>
    </p:spTree>
    <p:extLst>
      <p:ext uri="{BB962C8B-B14F-4D97-AF65-F5344CB8AC3E}">
        <p14:creationId xmlns:p14="http://schemas.microsoft.com/office/powerpoint/2010/main" val="3246891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20</a:t>
            </a:fld>
            <a:endParaRPr lang="en-US"/>
          </a:p>
        </p:txBody>
      </p:sp>
    </p:spTree>
    <p:extLst>
      <p:ext uri="{BB962C8B-B14F-4D97-AF65-F5344CB8AC3E}">
        <p14:creationId xmlns:p14="http://schemas.microsoft.com/office/powerpoint/2010/main" val="2304177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21</a:t>
            </a:fld>
            <a:endParaRPr lang="en-US"/>
          </a:p>
        </p:txBody>
      </p:sp>
    </p:spTree>
    <p:extLst>
      <p:ext uri="{BB962C8B-B14F-4D97-AF65-F5344CB8AC3E}">
        <p14:creationId xmlns:p14="http://schemas.microsoft.com/office/powerpoint/2010/main" val="2304177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FF00"/>
              </a:solidFill>
            </a:endParaRPr>
          </a:p>
        </p:txBody>
      </p:sp>
      <p:sp>
        <p:nvSpPr>
          <p:cNvPr id="4" name="Slide Number Placeholder 3"/>
          <p:cNvSpPr>
            <a:spLocks noGrp="1"/>
          </p:cNvSpPr>
          <p:nvPr>
            <p:ph type="sldNum" sz="quarter" idx="10"/>
          </p:nvPr>
        </p:nvSpPr>
        <p:spPr/>
        <p:txBody>
          <a:bodyPr/>
          <a:lstStyle/>
          <a:p>
            <a:fld id="{E27BAD56-73E1-4755-84B4-32901CC160F3}" type="slidenum">
              <a:rPr lang="en-US" smtClean="0"/>
              <a:t>22</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FF00"/>
              </a:solidFill>
            </a:endParaRPr>
          </a:p>
        </p:txBody>
      </p:sp>
      <p:sp>
        <p:nvSpPr>
          <p:cNvPr id="4" name="Slide Number Placeholder 3"/>
          <p:cNvSpPr>
            <a:spLocks noGrp="1"/>
          </p:cNvSpPr>
          <p:nvPr>
            <p:ph type="sldNum" sz="quarter" idx="10"/>
          </p:nvPr>
        </p:nvSpPr>
        <p:spPr/>
        <p:txBody>
          <a:bodyPr/>
          <a:lstStyle/>
          <a:p>
            <a:fld id="{E27BAD56-73E1-4755-84B4-32901CC160F3}" type="slidenum">
              <a:rPr lang="en-US" smtClean="0"/>
              <a:t>23</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FF00"/>
              </a:solidFill>
            </a:endParaRPr>
          </a:p>
        </p:txBody>
      </p:sp>
      <p:sp>
        <p:nvSpPr>
          <p:cNvPr id="4" name="Slide Number Placeholder 3"/>
          <p:cNvSpPr>
            <a:spLocks noGrp="1"/>
          </p:cNvSpPr>
          <p:nvPr>
            <p:ph type="sldNum" sz="quarter" idx="10"/>
          </p:nvPr>
        </p:nvSpPr>
        <p:spPr/>
        <p:txBody>
          <a:bodyPr/>
          <a:lstStyle/>
          <a:p>
            <a:fld id="{E27BAD56-73E1-4755-84B4-32901CC160F3}" type="slidenum">
              <a:rPr lang="en-US" smtClean="0"/>
              <a:t>24</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25</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26</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27</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28</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29</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3</a:t>
            </a:fld>
            <a:endParaRPr lang="en-US"/>
          </a:p>
        </p:txBody>
      </p:sp>
    </p:spTree>
    <p:extLst>
      <p:ext uri="{BB962C8B-B14F-4D97-AF65-F5344CB8AC3E}">
        <p14:creationId xmlns:p14="http://schemas.microsoft.com/office/powerpoint/2010/main" val="32468917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30</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31</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32</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33</a:t>
            </a:fld>
            <a:endParaRPr lang="en-US"/>
          </a:p>
        </p:txBody>
      </p:sp>
    </p:spTree>
    <p:extLst>
      <p:ext uri="{BB962C8B-B14F-4D97-AF65-F5344CB8AC3E}">
        <p14:creationId xmlns:p14="http://schemas.microsoft.com/office/powerpoint/2010/main" val="1131852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4</a:t>
            </a:fld>
            <a:endParaRPr lang="en-US"/>
          </a:p>
        </p:txBody>
      </p:sp>
    </p:spTree>
    <p:extLst>
      <p:ext uri="{BB962C8B-B14F-4D97-AF65-F5344CB8AC3E}">
        <p14:creationId xmlns:p14="http://schemas.microsoft.com/office/powerpoint/2010/main" val="286598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5</a:t>
            </a:fld>
            <a:endParaRPr lang="en-US"/>
          </a:p>
        </p:txBody>
      </p:sp>
    </p:spTree>
    <p:extLst>
      <p:ext uri="{BB962C8B-B14F-4D97-AF65-F5344CB8AC3E}">
        <p14:creationId xmlns:p14="http://schemas.microsoft.com/office/powerpoint/2010/main" val="2865989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E27BAD56-73E1-4755-84B4-32901CC160F3}" type="slidenum">
              <a:rPr lang="en-US" smtClean="0"/>
              <a:t>6</a:t>
            </a:fld>
            <a:endParaRPr lang="en-US"/>
          </a:p>
        </p:txBody>
      </p:sp>
    </p:spTree>
    <p:extLst>
      <p:ext uri="{BB962C8B-B14F-4D97-AF65-F5344CB8AC3E}">
        <p14:creationId xmlns:p14="http://schemas.microsoft.com/office/powerpoint/2010/main" val="2865989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7</a:t>
            </a:fld>
            <a:endParaRPr lang="en-US"/>
          </a:p>
        </p:txBody>
      </p:sp>
    </p:spTree>
    <p:extLst>
      <p:ext uri="{BB962C8B-B14F-4D97-AF65-F5344CB8AC3E}">
        <p14:creationId xmlns:p14="http://schemas.microsoft.com/office/powerpoint/2010/main" val="741850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8</a:t>
            </a:fld>
            <a:endParaRPr lang="en-US"/>
          </a:p>
        </p:txBody>
      </p:sp>
    </p:spTree>
    <p:extLst>
      <p:ext uri="{BB962C8B-B14F-4D97-AF65-F5344CB8AC3E}">
        <p14:creationId xmlns:p14="http://schemas.microsoft.com/office/powerpoint/2010/main" val="741850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27BAD56-73E1-4755-84B4-32901CC160F3}" type="slidenum">
              <a:rPr lang="en-US" smtClean="0"/>
              <a:t>9</a:t>
            </a:fld>
            <a:endParaRPr lang="en-US"/>
          </a:p>
        </p:txBody>
      </p:sp>
    </p:spTree>
    <p:extLst>
      <p:ext uri="{BB962C8B-B14F-4D97-AF65-F5344CB8AC3E}">
        <p14:creationId xmlns:p14="http://schemas.microsoft.com/office/powerpoint/2010/main" val="74185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E440D7-725F-4167-BE87-865DE144480B}"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423486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440D7-725F-4167-BE87-865DE144480B}"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408819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440D7-725F-4167-BE87-865DE144480B}"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110070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440D7-725F-4167-BE87-865DE144480B}"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3386471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E440D7-725F-4167-BE87-865DE144480B}"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428331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E440D7-725F-4167-BE87-865DE144480B}"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41355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E440D7-725F-4167-BE87-865DE144480B}"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300021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E440D7-725F-4167-BE87-865DE144480B}"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335431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440D7-725F-4167-BE87-865DE144480B}"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154503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440D7-725F-4167-BE87-865DE144480B}"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384291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440D7-725F-4167-BE87-865DE144480B}"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0B7E-CEB4-4C6A-87FE-DB6104517B26}" type="slidenum">
              <a:rPr lang="en-US" smtClean="0"/>
              <a:t>‹#›</a:t>
            </a:fld>
            <a:endParaRPr lang="en-US"/>
          </a:p>
        </p:txBody>
      </p:sp>
    </p:spTree>
    <p:extLst>
      <p:ext uri="{BB962C8B-B14F-4D97-AF65-F5344CB8AC3E}">
        <p14:creationId xmlns:p14="http://schemas.microsoft.com/office/powerpoint/2010/main" val="113821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440D7-725F-4167-BE87-865DE144480B}"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60B7E-CEB4-4C6A-87FE-DB6104517B26}" type="slidenum">
              <a:rPr lang="en-US" smtClean="0"/>
              <a:t>‹#›</a:t>
            </a:fld>
            <a:endParaRPr lang="en-US"/>
          </a:p>
        </p:txBody>
      </p:sp>
    </p:spTree>
    <p:extLst>
      <p:ext uri="{BB962C8B-B14F-4D97-AF65-F5344CB8AC3E}">
        <p14:creationId xmlns:p14="http://schemas.microsoft.com/office/powerpoint/2010/main" val="3263889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TextBox 3"/>
          <p:cNvSpPr txBox="1"/>
          <p:nvPr/>
        </p:nvSpPr>
        <p:spPr>
          <a:xfrm>
            <a:off x="4876800" y="152400"/>
            <a:ext cx="3581400" cy="1754326"/>
          </a:xfrm>
          <a:prstGeom prst="rect">
            <a:avLst/>
          </a:prstGeom>
          <a:solidFill>
            <a:schemeClr val="tx1"/>
          </a:solidFill>
        </p:spPr>
        <p:txBody>
          <a:bodyPr wrap="square" rtlCol="0">
            <a:spAutoFit/>
          </a:bodyPr>
          <a:lstStyle/>
          <a:p>
            <a:pPr algn="ctr"/>
            <a:r>
              <a:rPr lang="en-US" sz="5400" dirty="0" smtClean="0">
                <a:solidFill>
                  <a:srgbClr val="FFFF00"/>
                </a:solidFill>
              </a:rPr>
              <a:t>Essential Things</a:t>
            </a:r>
            <a:endParaRPr lang="en-US" sz="5400" dirty="0">
              <a:solidFill>
                <a:srgbClr val="FFFF00"/>
              </a:solidFill>
            </a:endParaRPr>
          </a:p>
        </p:txBody>
      </p:sp>
    </p:spTree>
    <p:extLst>
      <p:ext uri="{BB962C8B-B14F-4D97-AF65-F5344CB8AC3E}">
        <p14:creationId xmlns:p14="http://schemas.microsoft.com/office/powerpoint/2010/main" val="2397286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Heb. 5:8-9</a:t>
            </a:r>
          </a:p>
          <a:p>
            <a:pPr lvl="2"/>
            <a:r>
              <a:rPr lang="en-US" sz="2800" i="1" dirty="0" smtClean="0">
                <a:solidFill>
                  <a:srgbClr val="FFFF00"/>
                </a:solidFill>
              </a:rPr>
              <a:t>though He was a Son, yet He learned obedience by the things which He suffered. 9 And having been perfected, He became the author of eternal salvation </a:t>
            </a:r>
            <a:r>
              <a:rPr lang="en-US" sz="2800" i="1" u="sng" dirty="0" smtClean="0">
                <a:solidFill>
                  <a:srgbClr val="FFFF00"/>
                </a:solidFill>
              </a:rPr>
              <a:t>to all who obey Him</a:t>
            </a:r>
            <a:r>
              <a:rPr lang="en-US" sz="2800" i="1" dirty="0" smtClean="0">
                <a:solidFill>
                  <a:srgbClr val="FFFF00"/>
                </a:solidFill>
              </a:rPr>
              <a:t>,</a:t>
            </a:r>
          </a:p>
        </p:txBody>
      </p:sp>
    </p:spTree>
    <p:extLst>
      <p:ext uri="{BB962C8B-B14F-4D97-AF65-F5344CB8AC3E}">
        <p14:creationId xmlns:p14="http://schemas.microsoft.com/office/powerpoint/2010/main" val="2128012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lnSpcReduction="10000"/>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Acts 2:36-38</a:t>
            </a:r>
          </a:p>
          <a:p>
            <a:pPr lvl="2"/>
            <a:r>
              <a:rPr lang="en-US" sz="2800" i="1" dirty="0" smtClean="0">
                <a:solidFill>
                  <a:srgbClr val="FFFF00"/>
                </a:solidFill>
              </a:rPr>
              <a:t>"Therefore let all the house of Israel know assuredly that God has made this Jesus, whom you crucified, both Lord and Christ." 37 Now when they heard this, they were cut to the heart, and said to Peter and the rest of the apostles, "Men and brethren, </a:t>
            </a:r>
            <a:r>
              <a:rPr lang="en-US" sz="2800" i="1" u="sng" dirty="0" smtClean="0">
                <a:solidFill>
                  <a:srgbClr val="FFFF00"/>
                </a:solidFill>
              </a:rPr>
              <a:t>what shall we do</a:t>
            </a:r>
            <a:r>
              <a:rPr lang="en-US" sz="2800" i="1" dirty="0" smtClean="0">
                <a:solidFill>
                  <a:srgbClr val="FFFF00"/>
                </a:solidFill>
              </a:rPr>
              <a:t>?" 38 Then Peter said to them, "</a:t>
            </a:r>
            <a:r>
              <a:rPr lang="en-US" sz="2800" i="1" u="sng" dirty="0" smtClean="0">
                <a:solidFill>
                  <a:srgbClr val="FFFF00"/>
                </a:solidFill>
              </a:rPr>
              <a:t>Repent</a:t>
            </a:r>
            <a:r>
              <a:rPr lang="en-US" sz="2800" i="1" dirty="0" smtClean="0">
                <a:solidFill>
                  <a:srgbClr val="FFFF00"/>
                </a:solidFill>
              </a:rPr>
              <a:t>, and let every one of you </a:t>
            </a:r>
            <a:r>
              <a:rPr lang="en-US" sz="2800" i="1" u="sng" dirty="0" smtClean="0">
                <a:solidFill>
                  <a:srgbClr val="FFFF00"/>
                </a:solidFill>
              </a:rPr>
              <a:t>be baptized </a:t>
            </a:r>
            <a:r>
              <a:rPr lang="en-US" sz="2800" i="1" dirty="0" smtClean="0">
                <a:solidFill>
                  <a:srgbClr val="FFFF00"/>
                </a:solidFill>
              </a:rPr>
              <a:t>in the name of Jesus Christ for the remission of sins; and you shall receive the gift of the Holy Spirit.</a:t>
            </a:r>
          </a:p>
        </p:txBody>
      </p:sp>
    </p:spTree>
    <p:extLst>
      <p:ext uri="{BB962C8B-B14F-4D97-AF65-F5344CB8AC3E}">
        <p14:creationId xmlns:p14="http://schemas.microsoft.com/office/powerpoint/2010/main" val="1139767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1 John 1:6-7</a:t>
            </a:r>
          </a:p>
          <a:p>
            <a:pPr lvl="2"/>
            <a:r>
              <a:rPr lang="en-US" sz="2800" i="1" dirty="0" smtClean="0">
                <a:solidFill>
                  <a:srgbClr val="FFFF00"/>
                </a:solidFill>
              </a:rPr>
              <a:t>If we say that we have fellowship with Him, and walk in darkness, we lie and do not practice the truth. 7 </a:t>
            </a:r>
            <a:r>
              <a:rPr lang="en-US" sz="2800" i="1" u="sng" dirty="0" smtClean="0">
                <a:solidFill>
                  <a:srgbClr val="FFFF00"/>
                </a:solidFill>
              </a:rPr>
              <a:t>But if we walk in the light </a:t>
            </a:r>
            <a:r>
              <a:rPr lang="en-US" sz="2800" i="1" dirty="0" smtClean="0">
                <a:solidFill>
                  <a:srgbClr val="FFFF00"/>
                </a:solidFill>
              </a:rPr>
              <a:t>as He is in the light, we have fellowship with one another, and </a:t>
            </a:r>
            <a:r>
              <a:rPr lang="en-US" sz="2800" i="1" u="sng" dirty="0" smtClean="0">
                <a:solidFill>
                  <a:srgbClr val="FFFF00"/>
                </a:solidFill>
              </a:rPr>
              <a:t>the blood of Jesus Christ His Son cleanses us from all sin</a:t>
            </a:r>
            <a:r>
              <a:rPr lang="en-US" sz="2800" i="1" dirty="0" smtClean="0">
                <a:solidFill>
                  <a:srgbClr val="FFFF00"/>
                </a:solidFill>
              </a:rPr>
              <a:t>.</a:t>
            </a:r>
          </a:p>
        </p:txBody>
      </p:sp>
    </p:spTree>
    <p:extLst>
      <p:ext uri="{BB962C8B-B14F-4D97-AF65-F5344CB8AC3E}">
        <p14:creationId xmlns:p14="http://schemas.microsoft.com/office/powerpoint/2010/main" val="3761995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Rev. 22:14</a:t>
            </a:r>
          </a:p>
          <a:p>
            <a:pPr lvl="2"/>
            <a:r>
              <a:rPr lang="en-US" sz="2800" i="1" dirty="0" smtClean="0">
                <a:solidFill>
                  <a:srgbClr val="FFFF00"/>
                </a:solidFill>
              </a:rPr>
              <a:t>Blessed are those </a:t>
            </a:r>
            <a:r>
              <a:rPr lang="en-US" sz="2800" i="1" u="sng" dirty="0" smtClean="0">
                <a:solidFill>
                  <a:srgbClr val="FFFF00"/>
                </a:solidFill>
              </a:rPr>
              <a:t>who do His commandments</a:t>
            </a:r>
            <a:r>
              <a:rPr lang="en-US" sz="2800" i="1" dirty="0" smtClean="0">
                <a:solidFill>
                  <a:srgbClr val="FFFF00"/>
                </a:solidFill>
              </a:rPr>
              <a:t>, </a:t>
            </a:r>
            <a:r>
              <a:rPr lang="en-US" sz="2800" b="1" i="1" dirty="0" smtClean="0">
                <a:solidFill>
                  <a:srgbClr val="FFFF00"/>
                </a:solidFill>
              </a:rPr>
              <a:t>that </a:t>
            </a:r>
            <a:r>
              <a:rPr lang="en-US" sz="2800" b="1" i="1" u="sng" dirty="0" smtClean="0">
                <a:solidFill>
                  <a:srgbClr val="FFFF00"/>
                </a:solidFill>
              </a:rPr>
              <a:t>they may have </a:t>
            </a:r>
            <a:r>
              <a:rPr lang="en-US" sz="2800" i="1" u="sng" dirty="0" smtClean="0">
                <a:solidFill>
                  <a:srgbClr val="FFFF00"/>
                </a:solidFill>
              </a:rPr>
              <a:t>the right to the tree of life</a:t>
            </a:r>
            <a:r>
              <a:rPr lang="en-US" sz="2800" i="1" dirty="0" smtClean="0">
                <a:solidFill>
                  <a:srgbClr val="FFFF00"/>
                </a:solidFill>
              </a:rPr>
              <a:t>, </a:t>
            </a:r>
            <a:r>
              <a:rPr lang="en-US" sz="2800" b="1" i="1" dirty="0" smtClean="0">
                <a:solidFill>
                  <a:srgbClr val="FFFF00"/>
                </a:solidFill>
              </a:rPr>
              <a:t>and may enter</a:t>
            </a:r>
            <a:r>
              <a:rPr lang="en-US" sz="2800" i="1" dirty="0" smtClean="0">
                <a:solidFill>
                  <a:srgbClr val="FFFF00"/>
                </a:solidFill>
              </a:rPr>
              <a:t> through the gates into the city.</a:t>
            </a:r>
          </a:p>
        </p:txBody>
      </p:sp>
    </p:spTree>
    <p:extLst>
      <p:ext uri="{BB962C8B-B14F-4D97-AF65-F5344CB8AC3E}">
        <p14:creationId xmlns:p14="http://schemas.microsoft.com/office/powerpoint/2010/main" val="3732376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fontScale="85000" lnSpcReduction="20000"/>
          </a:bodyPr>
          <a:lstStyle/>
          <a:p>
            <a:r>
              <a:rPr lang="en-US" sz="2800" dirty="0" smtClean="0">
                <a:solidFill>
                  <a:srgbClr val="FFFF00"/>
                </a:solidFill>
              </a:rPr>
              <a:t>The Blood of Christ</a:t>
            </a:r>
          </a:p>
          <a:p>
            <a:r>
              <a:rPr lang="en-US" sz="2800" dirty="0" smtClean="0">
                <a:solidFill>
                  <a:srgbClr val="FFFF00"/>
                </a:solidFill>
              </a:rPr>
              <a:t>Faith</a:t>
            </a:r>
          </a:p>
          <a:p>
            <a:r>
              <a:rPr lang="en-US" sz="2800" dirty="0" smtClean="0">
                <a:solidFill>
                  <a:srgbClr val="FFFF00"/>
                </a:solidFill>
              </a:rPr>
              <a:t>Works</a:t>
            </a:r>
          </a:p>
          <a:p>
            <a:r>
              <a:rPr lang="en-US" sz="3800" dirty="0" smtClean="0">
                <a:solidFill>
                  <a:srgbClr val="FFFF00"/>
                </a:solidFill>
              </a:rPr>
              <a:t>Love</a:t>
            </a:r>
          </a:p>
          <a:p>
            <a:pPr lvl="1"/>
            <a:r>
              <a:rPr lang="en-US" sz="3300" dirty="0" smtClean="0">
                <a:solidFill>
                  <a:srgbClr val="FFFF00"/>
                </a:solidFill>
              </a:rPr>
              <a:t>1 Cor. 13:1-3</a:t>
            </a:r>
          </a:p>
          <a:p>
            <a:pPr lvl="2"/>
            <a:r>
              <a:rPr lang="en-US" sz="3300" i="1" u="sng" dirty="0" smtClean="0">
                <a:solidFill>
                  <a:srgbClr val="FFFF00"/>
                </a:solidFill>
              </a:rPr>
              <a:t>Though I</a:t>
            </a:r>
            <a:r>
              <a:rPr lang="en-US" sz="3300" i="1" dirty="0" smtClean="0">
                <a:solidFill>
                  <a:srgbClr val="FFFF00"/>
                </a:solidFill>
              </a:rPr>
              <a:t> speak with the tongues of men and of angels, but have not love, I have become sounding brass or a clanging cymbal. 2 And </a:t>
            </a:r>
            <a:r>
              <a:rPr lang="en-US" sz="3300" i="1" u="sng" dirty="0" smtClean="0">
                <a:solidFill>
                  <a:srgbClr val="FFFF00"/>
                </a:solidFill>
              </a:rPr>
              <a:t>though I</a:t>
            </a:r>
            <a:r>
              <a:rPr lang="en-US" sz="3300" i="1" dirty="0" smtClean="0">
                <a:solidFill>
                  <a:srgbClr val="FFFF00"/>
                </a:solidFill>
              </a:rPr>
              <a:t> have the gift of prophecy, and understand all mysteries and all knowledge, and </a:t>
            </a:r>
            <a:r>
              <a:rPr lang="en-US" sz="3300" i="1" u="sng" dirty="0" smtClean="0">
                <a:solidFill>
                  <a:srgbClr val="FFFF00"/>
                </a:solidFill>
              </a:rPr>
              <a:t>though I</a:t>
            </a:r>
            <a:r>
              <a:rPr lang="en-US" sz="3300" i="1" dirty="0" smtClean="0">
                <a:solidFill>
                  <a:srgbClr val="FFFF00"/>
                </a:solidFill>
              </a:rPr>
              <a:t> have all faith, so that I could remove mountains, but have not love, I am nothing. 3 And </a:t>
            </a:r>
            <a:r>
              <a:rPr lang="en-US" sz="3300" i="1" u="sng" dirty="0" smtClean="0">
                <a:solidFill>
                  <a:srgbClr val="FFFF00"/>
                </a:solidFill>
              </a:rPr>
              <a:t>though I</a:t>
            </a:r>
            <a:r>
              <a:rPr lang="en-US" sz="3300" i="1" dirty="0" smtClean="0">
                <a:solidFill>
                  <a:srgbClr val="FFFF00"/>
                </a:solidFill>
              </a:rPr>
              <a:t> bestow all my goods to feed the poor, and </a:t>
            </a:r>
            <a:r>
              <a:rPr lang="en-US" sz="3300" i="1" u="sng" dirty="0" smtClean="0">
                <a:solidFill>
                  <a:srgbClr val="FFFF00"/>
                </a:solidFill>
              </a:rPr>
              <a:t>though I</a:t>
            </a:r>
            <a:r>
              <a:rPr lang="en-US" sz="3300" i="1" dirty="0" smtClean="0">
                <a:solidFill>
                  <a:srgbClr val="FFFF00"/>
                </a:solidFill>
              </a:rPr>
              <a:t> give my body to be burned, but have not love, </a:t>
            </a:r>
            <a:r>
              <a:rPr lang="en-US" sz="3300" i="1" u="sng" dirty="0" smtClean="0">
                <a:solidFill>
                  <a:srgbClr val="FFFF00"/>
                </a:solidFill>
              </a:rPr>
              <a:t>it profits me nothing</a:t>
            </a:r>
            <a:r>
              <a:rPr lang="en-US" sz="3300" dirty="0" smtClean="0">
                <a:solidFill>
                  <a:srgbClr val="FFFF00"/>
                </a:solidFill>
              </a:rPr>
              <a:t>.</a:t>
            </a:r>
          </a:p>
        </p:txBody>
      </p:sp>
    </p:spTree>
    <p:extLst>
      <p:ext uri="{BB962C8B-B14F-4D97-AF65-F5344CB8AC3E}">
        <p14:creationId xmlns:p14="http://schemas.microsoft.com/office/powerpoint/2010/main" val="428448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dirty="0" smtClean="0">
                <a:solidFill>
                  <a:srgbClr val="FFFF00"/>
                </a:solidFill>
              </a:rPr>
              <a:t>Love</a:t>
            </a:r>
          </a:p>
          <a:p>
            <a:pPr lvl="1"/>
            <a:r>
              <a:rPr lang="en-US" dirty="0" smtClean="0">
                <a:solidFill>
                  <a:srgbClr val="FFFF00"/>
                </a:solidFill>
              </a:rPr>
              <a:t>Gal. 5:6</a:t>
            </a:r>
          </a:p>
          <a:p>
            <a:pPr lvl="2"/>
            <a:r>
              <a:rPr lang="en-US" sz="2800" i="1" dirty="0" smtClean="0">
                <a:solidFill>
                  <a:srgbClr val="FFFF00"/>
                </a:solidFill>
              </a:rPr>
              <a:t>For in Christ Jesus neither circumcision nor </a:t>
            </a:r>
            <a:r>
              <a:rPr lang="en-US" sz="2800" i="1" dirty="0" err="1" smtClean="0">
                <a:solidFill>
                  <a:srgbClr val="FFFF00"/>
                </a:solidFill>
              </a:rPr>
              <a:t>uncircumcision</a:t>
            </a:r>
            <a:r>
              <a:rPr lang="en-US" sz="2800" i="1" dirty="0" smtClean="0">
                <a:solidFill>
                  <a:srgbClr val="FFFF00"/>
                </a:solidFill>
              </a:rPr>
              <a:t> avails anything, </a:t>
            </a:r>
            <a:r>
              <a:rPr lang="en-US" sz="2800" i="1" u="sng" dirty="0" smtClean="0">
                <a:solidFill>
                  <a:srgbClr val="FFFF00"/>
                </a:solidFill>
              </a:rPr>
              <a:t>but faith working through love</a:t>
            </a:r>
            <a:r>
              <a:rPr lang="en-US" sz="2800" i="1" dirty="0" smtClean="0">
                <a:solidFill>
                  <a:srgbClr val="FFFF00"/>
                </a:solidFill>
              </a:rPr>
              <a:t>.</a:t>
            </a:r>
          </a:p>
        </p:txBody>
      </p:sp>
    </p:spTree>
    <p:extLst>
      <p:ext uri="{BB962C8B-B14F-4D97-AF65-F5344CB8AC3E}">
        <p14:creationId xmlns:p14="http://schemas.microsoft.com/office/powerpoint/2010/main" val="4203936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dirty="0" smtClean="0">
                <a:solidFill>
                  <a:srgbClr val="FFFF00"/>
                </a:solidFill>
              </a:rPr>
              <a:t>Love</a:t>
            </a:r>
          </a:p>
          <a:p>
            <a:pPr lvl="1"/>
            <a:r>
              <a:rPr lang="en-US" dirty="0" smtClean="0">
                <a:solidFill>
                  <a:srgbClr val="FFFF00"/>
                </a:solidFill>
              </a:rPr>
              <a:t>1 Cor. 13:13</a:t>
            </a:r>
          </a:p>
          <a:p>
            <a:pPr lvl="2"/>
            <a:r>
              <a:rPr lang="en-US" sz="2800" i="1" dirty="0" smtClean="0">
                <a:solidFill>
                  <a:srgbClr val="FFFF00"/>
                </a:solidFill>
              </a:rPr>
              <a:t>And now abide faith, hope, love, these three; but the greatest of these is love.</a:t>
            </a:r>
          </a:p>
        </p:txBody>
      </p:sp>
    </p:spTree>
    <p:extLst>
      <p:ext uri="{BB962C8B-B14F-4D97-AF65-F5344CB8AC3E}">
        <p14:creationId xmlns:p14="http://schemas.microsoft.com/office/powerpoint/2010/main" val="913622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dirty="0" smtClean="0">
                <a:solidFill>
                  <a:srgbClr val="FFFF00"/>
                </a:solidFill>
              </a:rPr>
              <a:t>Holiness and Peace</a:t>
            </a:r>
          </a:p>
          <a:p>
            <a:pPr lvl="1"/>
            <a:r>
              <a:rPr lang="en-US" dirty="0" smtClean="0">
                <a:solidFill>
                  <a:srgbClr val="FFFF00"/>
                </a:solidFill>
              </a:rPr>
              <a:t>Heb. 12:14</a:t>
            </a:r>
          </a:p>
          <a:p>
            <a:pPr lvl="2"/>
            <a:r>
              <a:rPr lang="en-US" sz="2800" i="1" dirty="0" smtClean="0">
                <a:solidFill>
                  <a:srgbClr val="FFFF00"/>
                </a:solidFill>
              </a:rPr>
              <a:t>Pursue peace with all people, and holiness, without which no one will see the Lord:</a:t>
            </a:r>
            <a:endParaRPr lang="en-US" sz="2800" i="1" dirty="0">
              <a:solidFill>
                <a:srgbClr val="FFFF00"/>
              </a:solidFill>
            </a:endParaRPr>
          </a:p>
        </p:txBody>
      </p:sp>
    </p:spTree>
    <p:extLst>
      <p:ext uri="{BB962C8B-B14F-4D97-AF65-F5344CB8AC3E}">
        <p14:creationId xmlns:p14="http://schemas.microsoft.com/office/powerpoint/2010/main" val="24900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dirty="0" smtClean="0">
                <a:solidFill>
                  <a:srgbClr val="FFFF00"/>
                </a:solidFill>
              </a:rPr>
              <a:t>Holiness and Peace</a:t>
            </a:r>
          </a:p>
          <a:p>
            <a:pPr lvl="1"/>
            <a:r>
              <a:rPr lang="en-US" dirty="0" smtClean="0">
                <a:solidFill>
                  <a:srgbClr val="FFFF00"/>
                </a:solidFill>
              </a:rPr>
              <a:t>1 Peter 1:15-16</a:t>
            </a:r>
          </a:p>
          <a:p>
            <a:pPr lvl="2"/>
            <a:r>
              <a:rPr lang="en-US" sz="2800" i="1" dirty="0" smtClean="0">
                <a:solidFill>
                  <a:srgbClr val="FFFF00"/>
                </a:solidFill>
              </a:rPr>
              <a:t>but as He who called you is holy, </a:t>
            </a:r>
            <a:r>
              <a:rPr lang="en-US" sz="2800" i="1" u="sng" dirty="0" smtClean="0">
                <a:solidFill>
                  <a:srgbClr val="FFFF00"/>
                </a:solidFill>
              </a:rPr>
              <a:t>you also be holy in all your conduct</a:t>
            </a:r>
            <a:r>
              <a:rPr lang="en-US" sz="2800" i="1" dirty="0" smtClean="0">
                <a:solidFill>
                  <a:srgbClr val="FFFF00"/>
                </a:solidFill>
              </a:rPr>
              <a:t>, 16 because it is written, "Be holy, for I am holy."</a:t>
            </a:r>
            <a:endParaRPr lang="en-US" sz="2800" i="1" dirty="0">
              <a:solidFill>
                <a:srgbClr val="FFFF00"/>
              </a:solidFill>
            </a:endParaRPr>
          </a:p>
        </p:txBody>
      </p:sp>
    </p:spTree>
    <p:extLst>
      <p:ext uri="{BB962C8B-B14F-4D97-AF65-F5344CB8AC3E}">
        <p14:creationId xmlns:p14="http://schemas.microsoft.com/office/powerpoint/2010/main" val="2541364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dirty="0" smtClean="0">
                <a:solidFill>
                  <a:srgbClr val="FFFF00"/>
                </a:solidFill>
              </a:rPr>
              <a:t>Holiness and Peace</a:t>
            </a:r>
          </a:p>
          <a:p>
            <a:pPr lvl="1"/>
            <a:r>
              <a:rPr lang="en-US" dirty="0" smtClean="0">
                <a:solidFill>
                  <a:srgbClr val="FFFF00"/>
                </a:solidFill>
              </a:rPr>
              <a:t>James 1:27</a:t>
            </a:r>
          </a:p>
          <a:p>
            <a:pPr lvl="2"/>
            <a:r>
              <a:rPr lang="en-US" sz="2800" i="1" dirty="0" smtClean="0">
                <a:solidFill>
                  <a:srgbClr val="FFFF00"/>
                </a:solidFill>
              </a:rPr>
              <a:t>Pure and undefiled religion before God and the Father is this: to visit orphans and widows in their trouble, </a:t>
            </a:r>
            <a:r>
              <a:rPr lang="en-US" sz="2800" i="1" u="sng" dirty="0" smtClean="0">
                <a:solidFill>
                  <a:srgbClr val="FFFF00"/>
                </a:solidFill>
              </a:rPr>
              <a:t>and to keep oneself unspotted from the world.</a:t>
            </a:r>
            <a:endParaRPr lang="en-US" sz="2800" i="1" u="sng" dirty="0">
              <a:solidFill>
                <a:srgbClr val="FFFF00"/>
              </a:solidFill>
            </a:endParaRPr>
          </a:p>
        </p:txBody>
      </p:sp>
    </p:spTree>
    <p:extLst>
      <p:ext uri="{BB962C8B-B14F-4D97-AF65-F5344CB8AC3E}">
        <p14:creationId xmlns:p14="http://schemas.microsoft.com/office/powerpoint/2010/main" val="4179781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dirty="0" smtClean="0">
                <a:solidFill>
                  <a:srgbClr val="FFFF00"/>
                </a:solidFill>
              </a:rPr>
              <a:t>The Blood of Christ</a:t>
            </a:r>
          </a:p>
          <a:p>
            <a:pPr lvl="1"/>
            <a:r>
              <a:rPr lang="en-US" dirty="0" smtClean="0">
                <a:solidFill>
                  <a:srgbClr val="FFFF00"/>
                </a:solidFill>
              </a:rPr>
              <a:t>Heb. 9:22 (Lev. 17:11)</a:t>
            </a:r>
          </a:p>
          <a:p>
            <a:pPr lvl="2"/>
            <a:r>
              <a:rPr lang="en-US" sz="2800" i="1" dirty="0" smtClean="0">
                <a:solidFill>
                  <a:srgbClr val="FFFF00"/>
                </a:solidFill>
              </a:rPr>
              <a:t>And according to the law almost all things are purified with blood, and </a:t>
            </a:r>
            <a:r>
              <a:rPr lang="en-US" sz="2800" i="1" u="sng" dirty="0" smtClean="0">
                <a:solidFill>
                  <a:srgbClr val="FFFF00"/>
                </a:solidFill>
              </a:rPr>
              <a:t>without shedding of blood there is no remission</a:t>
            </a:r>
            <a:r>
              <a:rPr lang="en-US" sz="2800" i="1" dirty="0" smtClean="0">
                <a:solidFill>
                  <a:srgbClr val="FFFF00"/>
                </a:solidFill>
              </a:rPr>
              <a:t>.</a:t>
            </a:r>
          </a:p>
          <a:p>
            <a:pPr lvl="1"/>
            <a:r>
              <a:rPr lang="en-US" dirty="0" smtClean="0">
                <a:solidFill>
                  <a:srgbClr val="FFFF00"/>
                </a:solidFill>
              </a:rPr>
              <a:t>Heb. 2:9</a:t>
            </a:r>
          </a:p>
          <a:p>
            <a:pPr lvl="2"/>
            <a:r>
              <a:rPr lang="en-US" sz="2800" i="1" dirty="0" smtClean="0">
                <a:solidFill>
                  <a:srgbClr val="FFFF00"/>
                </a:solidFill>
              </a:rPr>
              <a:t>But we see Jesus, who was made a little lower than the angels, for the suffering of death crowned with glory and honor, that He, by the grace of God, might taste death for everyone.</a:t>
            </a:r>
            <a:endParaRPr lang="en-US" sz="2800" dirty="0" smtClean="0">
              <a:solidFill>
                <a:srgbClr val="FFFF00"/>
              </a:solidFill>
            </a:endParaRPr>
          </a:p>
        </p:txBody>
      </p:sp>
    </p:spTree>
    <p:extLst>
      <p:ext uri="{BB962C8B-B14F-4D97-AF65-F5344CB8AC3E}">
        <p14:creationId xmlns:p14="http://schemas.microsoft.com/office/powerpoint/2010/main" val="413579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lnSpcReduction="10000"/>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dirty="0" smtClean="0">
                <a:solidFill>
                  <a:srgbClr val="FFFF00"/>
                </a:solidFill>
              </a:rPr>
              <a:t>Holiness and Peace</a:t>
            </a:r>
          </a:p>
          <a:p>
            <a:pPr lvl="1"/>
            <a:r>
              <a:rPr lang="en-US" dirty="0" smtClean="0">
                <a:solidFill>
                  <a:srgbClr val="FFFF00"/>
                </a:solidFill>
              </a:rPr>
              <a:t>Eph. 5:25-27</a:t>
            </a:r>
          </a:p>
          <a:p>
            <a:pPr lvl="2"/>
            <a:r>
              <a:rPr lang="en-US" sz="2800" i="1" dirty="0" smtClean="0">
                <a:solidFill>
                  <a:srgbClr val="FFFF00"/>
                </a:solidFill>
              </a:rPr>
              <a:t>Husbands, love your wives, just as </a:t>
            </a:r>
            <a:r>
              <a:rPr lang="en-US" sz="2800" i="1" u="sng" dirty="0" smtClean="0">
                <a:solidFill>
                  <a:srgbClr val="FFFF00"/>
                </a:solidFill>
              </a:rPr>
              <a:t>Christ also loved the church and gave Himself for her</a:t>
            </a:r>
            <a:r>
              <a:rPr lang="en-US" sz="2800" i="1" dirty="0" smtClean="0">
                <a:solidFill>
                  <a:srgbClr val="FFFF00"/>
                </a:solidFill>
              </a:rPr>
              <a:t>, 26 that He might </a:t>
            </a:r>
            <a:r>
              <a:rPr lang="en-US" sz="2800" i="1" u="sng" dirty="0" smtClean="0">
                <a:solidFill>
                  <a:srgbClr val="FFFF00"/>
                </a:solidFill>
              </a:rPr>
              <a:t>sanctify and cleanse</a:t>
            </a:r>
            <a:r>
              <a:rPr lang="en-US" sz="2800" i="1" dirty="0" smtClean="0">
                <a:solidFill>
                  <a:srgbClr val="FFFF00"/>
                </a:solidFill>
              </a:rPr>
              <a:t> her with the washing of water by the word, 27 that He might present her to Himself </a:t>
            </a:r>
            <a:r>
              <a:rPr lang="en-US" sz="2800" i="1" u="sng" dirty="0" smtClean="0">
                <a:solidFill>
                  <a:srgbClr val="FFFF00"/>
                </a:solidFill>
              </a:rPr>
              <a:t>a glorious church, not having spot or wrinkle or any such thing, but that she should be holy and without blemish</a:t>
            </a:r>
            <a:r>
              <a:rPr lang="en-US" sz="2800" i="1" dirty="0" smtClean="0">
                <a:solidFill>
                  <a:srgbClr val="FFFF00"/>
                </a:solidFill>
              </a:rPr>
              <a:t>.</a:t>
            </a:r>
            <a:endParaRPr lang="en-US" sz="2800" i="1" dirty="0">
              <a:solidFill>
                <a:srgbClr val="FFFF00"/>
              </a:solidFill>
            </a:endParaRPr>
          </a:p>
        </p:txBody>
      </p:sp>
    </p:spTree>
    <p:extLst>
      <p:ext uri="{BB962C8B-B14F-4D97-AF65-F5344CB8AC3E}">
        <p14:creationId xmlns:p14="http://schemas.microsoft.com/office/powerpoint/2010/main" val="2097445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lnSpcReduction="10000"/>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dirty="0" smtClean="0">
                <a:solidFill>
                  <a:srgbClr val="FFFF00"/>
                </a:solidFill>
              </a:rPr>
              <a:t>Holiness and Peace</a:t>
            </a:r>
          </a:p>
          <a:p>
            <a:pPr lvl="1"/>
            <a:r>
              <a:rPr lang="en-US" dirty="0" smtClean="0">
                <a:solidFill>
                  <a:srgbClr val="FFFF00"/>
                </a:solidFill>
              </a:rPr>
              <a:t>1 John 3:3-6</a:t>
            </a:r>
          </a:p>
          <a:p>
            <a:pPr lvl="2"/>
            <a:r>
              <a:rPr lang="en-US" sz="2800" i="1" dirty="0" smtClean="0">
                <a:solidFill>
                  <a:srgbClr val="FFFF00"/>
                </a:solidFill>
              </a:rPr>
              <a:t>And everyone who has this </a:t>
            </a:r>
            <a:r>
              <a:rPr lang="en-US" sz="2800" i="1" u="sng" dirty="0" smtClean="0">
                <a:solidFill>
                  <a:srgbClr val="FFFF00"/>
                </a:solidFill>
              </a:rPr>
              <a:t>hope in Him purifies himself</a:t>
            </a:r>
            <a:r>
              <a:rPr lang="en-US" sz="2800" i="1" dirty="0" smtClean="0">
                <a:solidFill>
                  <a:srgbClr val="FFFF00"/>
                </a:solidFill>
              </a:rPr>
              <a:t>, just as He is pure. 4 Whoever commits sin also commits lawlessness, and sin is lawlessness. 5 And you know that He was manifested to take away our sins, and in Him there is no sin. 6 </a:t>
            </a:r>
            <a:r>
              <a:rPr lang="en-US" sz="2800" i="1" u="sng" dirty="0" smtClean="0">
                <a:solidFill>
                  <a:srgbClr val="FFFF00"/>
                </a:solidFill>
              </a:rPr>
              <a:t>Whoever abides in Him does not sin. Whoever sins has neither seen Him nor known Him.</a:t>
            </a:r>
          </a:p>
        </p:txBody>
      </p:sp>
    </p:spTree>
    <p:extLst>
      <p:ext uri="{BB962C8B-B14F-4D97-AF65-F5344CB8AC3E}">
        <p14:creationId xmlns:p14="http://schemas.microsoft.com/office/powerpoint/2010/main" val="4292296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p:txBody>
      </p:sp>
    </p:spTree>
    <p:extLst>
      <p:ext uri="{BB962C8B-B14F-4D97-AF65-F5344CB8AC3E}">
        <p14:creationId xmlns:p14="http://schemas.microsoft.com/office/powerpoint/2010/main" val="4254316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fontScale="92500" lnSpcReduction="20000"/>
          </a:bodyPr>
          <a:lstStyle/>
          <a:p>
            <a:r>
              <a:rPr lang="en-US" sz="3500" dirty="0" smtClean="0">
                <a:solidFill>
                  <a:srgbClr val="FFFF00"/>
                </a:solidFill>
              </a:rPr>
              <a:t>Willingness to Suffer</a:t>
            </a:r>
          </a:p>
          <a:p>
            <a:pPr lvl="1"/>
            <a:r>
              <a:rPr lang="en-US" dirty="0" smtClean="0">
                <a:solidFill>
                  <a:srgbClr val="FFFF00"/>
                </a:solidFill>
              </a:rPr>
              <a:t>Heb. 12:4-8</a:t>
            </a:r>
          </a:p>
          <a:p>
            <a:pPr lvl="2"/>
            <a:r>
              <a:rPr lang="en-US" sz="3000" i="1" dirty="0" smtClean="0">
                <a:solidFill>
                  <a:srgbClr val="FFFF00"/>
                </a:solidFill>
              </a:rPr>
              <a:t>You have not yet resisted to bloodshed, striving against sin. 5 And you have forgotten the exhortation which speaks to you as to sons: "My son, </a:t>
            </a:r>
            <a:r>
              <a:rPr lang="en-US" sz="3000" i="1" u="sng" dirty="0" smtClean="0">
                <a:solidFill>
                  <a:srgbClr val="FFFF00"/>
                </a:solidFill>
              </a:rPr>
              <a:t>do not despise the chastening of the Lord</a:t>
            </a:r>
            <a:r>
              <a:rPr lang="en-US" sz="3000" i="1" dirty="0" smtClean="0">
                <a:solidFill>
                  <a:srgbClr val="FFFF00"/>
                </a:solidFill>
              </a:rPr>
              <a:t>, Nor be discouraged when you are rebuked by Him; 6 </a:t>
            </a:r>
            <a:r>
              <a:rPr lang="en-US" sz="3000" i="1" u="sng" dirty="0" smtClean="0">
                <a:solidFill>
                  <a:srgbClr val="FFFF00"/>
                </a:solidFill>
              </a:rPr>
              <a:t>For whom the Lord loves He chastens</a:t>
            </a:r>
            <a:r>
              <a:rPr lang="en-US" sz="3000" i="1" dirty="0" smtClean="0">
                <a:solidFill>
                  <a:srgbClr val="FFFF00"/>
                </a:solidFill>
              </a:rPr>
              <a:t>, And scourges every son whom He receives." 7 If you endure chastening, God deals with you as with sons; for what son is there whom a father does not chasten? 8 </a:t>
            </a:r>
            <a:r>
              <a:rPr lang="en-US" sz="3000" i="1" u="sng" dirty="0" smtClean="0">
                <a:solidFill>
                  <a:srgbClr val="FFFF00"/>
                </a:solidFill>
              </a:rPr>
              <a:t>But if you are without chastening, of which all have become partakers, then you are illegitimate and not sons.</a:t>
            </a:r>
          </a:p>
        </p:txBody>
      </p:sp>
    </p:spTree>
    <p:extLst>
      <p:ext uri="{BB962C8B-B14F-4D97-AF65-F5344CB8AC3E}">
        <p14:creationId xmlns:p14="http://schemas.microsoft.com/office/powerpoint/2010/main" val="2255765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lnSpcReduction="10000"/>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2 Tim 2:12</a:t>
            </a:r>
          </a:p>
          <a:p>
            <a:pPr lvl="2"/>
            <a:r>
              <a:rPr lang="en-US" sz="2800" i="1" u="sng" dirty="0" smtClean="0">
                <a:solidFill>
                  <a:srgbClr val="FFFF00"/>
                </a:solidFill>
              </a:rPr>
              <a:t>If we endure</a:t>
            </a:r>
            <a:r>
              <a:rPr lang="en-US" sz="2800" i="1" dirty="0" smtClean="0">
                <a:solidFill>
                  <a:srgbClr val="FFFF00"/>
                </a:solidFill>
              </a:rPr>
              <a:t>, We shall also reign with Him. If we deny Him, He also will deny us.</a:t>
            </a:r>
            <a:endParaRPr lang="en-US" sz="2800" i="1" dirty="0">
              <a:solidFill>
                <a:srgbClr val="FFFF00"/>
              </a:solidFill>
            </a:endParaRPr>
          </a:p>
          <a:p>
            <a:pPr lvl="1"/>
            <a:r>
              <a:rPr lang="en-US" dirty="0" smtClean="0">
                <a:solidFill>
                  <a:srgbClr val="FFFF00"/>
                </a:solidFill>
              </a:rPr>
              <a:t>2 Tim. 3:12</a:t>
            </a:r>
            <a:endParaRPr lang="en-US" dirty="0">
              <a:solidFill>
                <a:srgbClr val="FFFF00"/>
              </a:solidFill>
            </a:endParaRPr>
          </a:p>
          <a:p>
            <a:pPr lvl="2"/>
            <a:r>
              <a:rPr lang="en-US" sz="2800" i="1" dirty="0" smtClean="0">
                <a:solidFill>
                  <a:srgbClr val="FFFF00"/>
                </a:solidFill>
              </a:rPr>
              <a:t>Yes, and all who desire to live godly in Christ Jesus will suffer persecution.</a:t>
            </a:r>
          </a:p>
        </p:txBody>
      </p:sp>
    </p:spTree>
    <p:extLst>
      <p:ext uri="{BB962C8B-B14F-4D97-AF65-F5344CB8AC3E}">
        <p14:creationId xmlns:p14="http://schemas.microsoft.com/office/powerpoint/2010/main" val="156393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Rev. 2:10</a:t>
            </a:r>
          </a:p>
          <a:p>
            <a:pPr lvl="2"/>
            <a:r>
              <a:rPr lang="en-US" sz="2800" i="1" dirty="0" smtClean="0">
                <a:solidFill>
                  <a:srgbClr val="FFFF00"/>
                </a:solidFill>
              </a:rPr>
              <a:t>“… Be faithful until death, and I will give you the crown of life.”</a:t>
            </a:r>
          </a:p>
        </p:txBody>
      </p:sp>
    </p:spTree>
    <p:extLst>
      <p:ext uri="{BB962C8B-B14F-4D97-AF65-F5344CB8AC3E}">
        <p14:creationId xmlns:p14="http://schemas.microsoft.com/office/powerpoint/2010/main" val="3356485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John 15:5</a:t>
            </a:r>
          </a:p>
          <a:p>
            <a:pPr lvl="2"/>
            <a:r>
              <a:rPr lang="en-US" dirty="0" smtClean="0">
                <a:solidFill>
                  <a:srgbClr val="FFFF00"/>
                </a:solidFill>
              </a:rPr>
              <a:t> </a:t>
            </a:r>
            <a:r>
              <a:rPr lang="en-US" sz="2800" i="1" dirty="0" smtClean="0">
                <a:solidFill>
                  <a:srgbClr val="FFFF00"/>
                </a:solidFill>
              </a:rPr>
              <a:t>I am the vine, you are the branches. He who abides in Me, and I in him, bears much fruit; </a:t>
            </a:r>
            <a:r>
              <a:rPr lang="en-US" sz="2800" i="1" u="sng" dirty="0" smtClean="0">
                <a:solidFill>
                  <a:srgbClr val="FFFF00"/>
                </a:solidFill>
              </a:rPr>
              <a:t>for without Me you can do nothing.</a:t>
            </a:r>
          </a:p>
        </p:txBody>
      </p:sp>
    </p:spTree>
    <p:extLst>
      <p:ext uri="{BB962C8B-B14F-4D97-AF65-F5344CB8AC3E}">
        <p14:creationId xmlns:p14="http://schemas.microsoft.com/office/powerpoint/2010/main" val="269973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Acts 4:12</a:t>
            </a:r>
          </a:p>
          <a:p>
            <a:pPr lvl="2"/>
            <a:r>
              <a:rPr lang="en-US" sz="2800" i="1" dirty="0" smtClean="0">
                <a:solidFill>
                  <a:srgbClr val="FFFF00"/>
                </a:solidFill>
              </a:rPr>
              <a:t>Nor is there salvation in any other, for there is no other name under heaven given among men by which we must be saved."</a:t>
            </a:r>
          </a:p>
        </p:txBody>
      </p:sp>
    </p:spTree>
    <p:extLst>
      <p:ext uri="{BB962C8B-B14F-4D97-AF65-F5344CB8AC3E}">
        <p14:creationId xmlns:p14="http://schemas.microsoft.com/office/powerpoint/2010/main" val="3160145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1 Cor. 15:57</a:t>
            </a:r>
          </a:p>
          <a:p>
            <a:pPr lvl="2"/>
            <a:r>
              <a:rPr lang="en-US" sz="2800" i="1" dirty="0" smtClean="0">
                <a:solidFill>
                  <a:srgbClr val="FFFF00"/>
                </a:solidFill>
              </a:rPr>
              <a:t>But thanks be to God, who gives us the victory through our Lord Jesus Christ.</a:t>
            </a:r>
          </a:p>
        </p:txBody>
      </p:sp>
    </p:spTree>
    <p:extLst>
      <p:ext uri="{BB962C8B-B14F-4D97-AF65-F5344CB8AC3E}">
        <p14:creationId xmlns:p14="http://schemas.microsoft.com/office/powerpoint/2010/main" val="2375100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1 John 5:4-5</a:t>
            </a:r>
          </a:p>
          <a:p>
            <a:pPr lvl="2"/>
            <a:r>
              <a:rPr lang="en-US" sz="2800" i="1" dirty="0" smtClean="0">
                <a:solidFill>
                  <a:srgbClr val="FFFF00"/>
                </a:solidFill>
              </a:rPr>
              <a:t>For whatever is born of God overcomes the world. And this is the victory that has overcome the world--our faith. 5 Who is he who overcomes the world, but he who believes that Jesus is the Son of God?</a:t>
            </a:r>
          </a:p>
        </p:txBody>
      </p:sp>
    </p:spTree>
    <p:extLst>
      <p:ext uri="{BB962C8B-B14F-4D97-AF65-F5344CB8AC3E}">
        <p14:creationId xmlns:p14="http://schemas.microsoft.com/office/powerpoint/2010/main" val="155705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dirty="0" smtClean="0">
                <a:solidFill>
                  <a:srgbClr val="FFFF00"/>
                </a:solidFill>
              </a:rPr>
              <a:t>The Blood of Christ</a:t>
            </a:r>
          </a:p>
          <a:p>
            <a:pPr lvl="1"/>
            <a:r>
              <a:rPr lang="en-US" dirty="0" smtClean="0">
                <a:solidFill>
                  <a:srgbClr val="FFFF00"/>
                </a:solidFill>
              </a:rPr>
              <a:t>1 Cor. 15:3</a:t>
            </a:r>
          </a:p>
          <a:p>
            <a:pPr lvl="2"/>
            <a:r>
              <a:rPr lang="en-US" sz="2800" i="1" dirty="0" smtClean="0">
                <a:solidFill>
                  <a:srgbClr val="FFFF00"/>
                </a:solidFill>
              </a:rPr>
              <a:t>For I delivered to you first of all that which I also received: that </a:t>
            </a:r>
            <a:r>
              <a:rPr lang="en-US" sz="2800" i="1" u="sng" dirty="0" smtClean="0">
                <a:solidFill>
                  <a:srgbClr val="FFFF00"/>
                </a:solidFill>
              </a:rPr>
              <a:t>Christ died for our sins </a:t>
            </a:r>
            <a:r>
              <a:rPr lang="en-US" sz="2800" i="1" dirty="0" smtClean="0">
                <a:solidFill>
                  <a:srgbClr val="FFFF00"/>
                </a:solidFill>
              </a:rPr>
              <a:t>according to the Scriptures,</a:t>
            </a:r>
          </a:p>
          <a:p>
            <a:pPr lvl="1"/>
            <a:r>
              <a:rPr lang="en-US" dirty="0" smtClean="0">
                <a:solidFill>
                  <a:srgbClr val="FFFF00"/>
                </a:solidFill>
              </a:rPr>
              <a:t>Col. 1:13-14</a:t>
            </a:r>
          </a:p>
          <a:p>
            <a:pPr lvl="2"/>
            <a:r>
              <a:rPr lang="en-US" sz="2800" i="1" u="sng" dirty="0" smtClean="0">
                <a:solidFill>
                  <a:srgbClr val="FFFF00"/>
                </a:solidFill>
              </a:rPr>
              <a:t>He has delivered us </a:t>
            </a:r>
            <a:r>
              <a:rPr lang="en-US" sz="2800" i="1" dirty="0" smtClean="0">
                <a:solidFill>
                  <a:srgbClr val="FFFF00"/>
                </a:solidFill>
              </a:rPr>
              <a:t>from the power of darkness and conveyed us into the kingdom of the Son of His love, 14 </a:t>
            </a:r>
            <a:r>
              <a:rPr lang="en-US" sz="2800" i="1" u="sng" dirty="0" smtClean="0">
                <a:solidFill>
                  <a:srgbClr val="FFFF00"/>
                </a:solidFill>
              </a:rPr>
              <a:t>in whom we have redemption through His blood, the forgiveness of sins.</a:t>
            </a:r>
          </a:p>
        </p:txBody>
      </p:sp>
    </p:spTree>
    <p:extLst>
      <p:ext uri="{BB962C8B-B14F-4D97-AF65-F5344CB8AC3E}">
        <p14:creationId xmlns:p14="http://schemas.microsoft.com/office/powerpoint/2010/main" val="4064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Gal. 2:20</a:t>
            </a:r>
          </a:p>
          <a:p>
            <a:pPr lvl="2"/>
            <a:r>
              <a:rPr lang="en-US" sz="2800" i="1" dirty="0" smtClean="0">
                <a:solidFill>
                  <a:srgbClr val="FFFF00"/>
                </a:solidFill>
              </a:rPr>
              <a:t>I have been crucified with Christ; it is </a:t>
            </a:r>
            <a:r>
              <a:rPr lang="en-US" sz="2800" i="1" u="sng" dirty="0" smtClean="0">
                <a:solidFill>
                  <a:srgbClr val="FFFF00"/>
                </a:solidFill>
              </a:rPr>
              <a:t>no longer I </a:t>
            </a:r>
            <a:r>
              <a:rPr lang="en-US" sz="2800" i="1" dirty="0" smtClean="0">
                <a:solidFill>
                  <a:srgbClr val="FFFF00"/>
                </a:solidFill>
              </a:rPr>
              <a:t>who live, but </a:t>
            </a:r>
            <a:r>
              <a:rPr lang="en-US" sz="2800" i="1" u="sng" dirty="0" smtClean="0">
                <a:solidFill>
                  <a:srgbClr val="FFFF00"/>
                </a:solidFill>
              </a:rPr>
              <a:t>Christ lives in me</a:t>
            </a:r>
            <a:r>
              <a:rPr lang="en-US" sz="2800" i="1" dirty="0" smtClean="0">
                <a:solidFill>
                  <a:srgbClr val="FFFF00"/>
                </a:solidFill>
              </a:rPr>
              <a:t>; and the life which I now live in the flesh I live by faith in the Son of God, who loved me and gave Himself for me.</a:t>
            </a:r>
          </a:p>
        </p:txBody>
      </p:sp>
    </p:spTree>
    <p:extLst>
      <p:ext uri="{BB962C8B-B14F-4D97-AF65-F5344CB8AC3E}">
        <p14:creationId xmlns:p14="http://schemas.microsoft.com/office/powerpoint/2010/main" val="17990074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Phil. 4:13</a:t>
            </a:r>
          </a:p>
          <a:p>
            <a:pPr lvl="2"/>
            <a:r>
              <a:rPr lang="en-US" sz="2800" i="1" dirty="0" smtClean="0">
                <a:solidFill>
                  <a:srgbClr val="FFFF00"/>
                </a:solidFill>
              </a:rPr>
              <a:t>I can do all things through Christ who strengthens me.</a:t>
            </a:r>
          </a:p>
        </p:txBody>
      </p:sp>
    </p:spTree>
    <p:extLst>
      <p:ext uri="{BB962C8B-B14F-4D97-AF65-F5344CB8AC3E}">
        <p14:creationId xmlns:p14="http://schemas.microsoft.com/office/powerpoint/2010/main" val="238974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sz="2400" dirty="0" smtClean="0">
                <a:solidFill>
                  <a:srgbClr val="FFFF00"/>
                </a:solidFill>
              </a:rPr>
              <a:t>Works</a:t>
            </a:r>
          </a:p>
          <a:p>
            <a:r>
              <a:rPr lang="en-US" sz="2400" dirty="0" smtClean="0">
                <a:solidFill>
                  <a:srgbClr val="FFFF00"/>
                </a:solidFill>
              </a:rPr>
              <a:t>Love</a:t>
            </a:r>
          </a:p>
          <a:p>
            <a:r>
              <a:rPr lang="en-US" sz="2400" dirty="0" smtClean="0">
                <a:solidFill>
                  <a:srgbClr val="FFFF00"/>
                </a:solidFill>
              </a:rPr>
              <a:t>Holiness and Peace</a:t>
            </a:r>
          </a:p>
          <a:p>
            <a:r>
              <a:rPr lang="en-US" dirty="0" smtClean="0">
                <a:solidFill>
                  <a:srgbClr val="FFFF00"/>
                </a:solidFill>
              </a:rPr>
              <a:t>Willingness to Suffer</a:t>
            </a:r>
          </a:p>
          <a:p>
            <a:pPr lvl="1"/>
            <a:r>
              <a:rPr lang="en-US" dirty="0" smtClean="0">
                <a:solidFill>
                  <a:srgbClr val="FFFF00"/>
                </a:solidFill>
              </a:rPr>
              <a:t>Eph. 1:3</a:t>
            </a:r>
          </a:p>
          <a:p>
            <a:pPr lvl="2"/>
            <a:r>
              <a:rPr lang="en-US" sz="2800" i="1" dirty="0" smtClean="0">
                <a:solidFill>
                  <a:srgbClr val="FFFF00"/>
                </a:solidFill>
              </a:rPr>
              <a:t>Blessed be the God and Father of our Lord Jesus Christ, who has blessed us with every spiritual blessing in the heavenly places in Christ,</a:t>
            </a:r>
          </a:p>
        </p:txBody>
      </p:sp>
    </p:spTree>
    <p:extLst>
      <p:ext uri="{BB962C8B-B14F-4D97-AF65-F5344CB8AC3E}">
        <p14:creationId xmlns:p14="http://schemas.microsoft.com/office/powerpoint/2010/main" val="26744353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What’s it to Me?</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dirty="0" smtClean="0">
                <a:solidFill>
                  <a:srgbClr val="FFFF00"/>
                </a:solidFill>
              </a:rPr>
              <a:t>The BLOOD OF CHRIST will not benefit you without a WORKING FAITH motivated by LOVE with PEACE AND HOLINESS.  </a:t>
            </a:r>
          </a:p>
          <a:p>
            <a:r>
              <a:rPr lang="en-US" dirty="0" smtClean="0">
                <a:solidFill>
                  <a:srgbClr val="FFFF00"/>
                </a:solidFill>
              </a:rPr>
              <a:t>You cannot be a true child of God without CHASTISEMENT AND SUFFERING.  </a:t>
            </a:r>
          </a:p>
          <a:p>
            <a:r>
              <a:rPr lang="en-US" dirty="0" smtClean="0">
                <a:solidFill>
                  <a:srgbClr val="FFFF00"/>
                </a:solidFill>
              </a:rPr>
              <a:t>Do you possess the essential things required to be a Christian?</a:t>
            </a:r>
          </a:p>
          <a:p>
            <a:endParaRPr lang="en-US" dirty="0" smtClean="0">
              <a:solidFill>
                <a:srgbClr val="FFFF00"/>
              </a:solidFill>
            </a:endParaRPr>
          </a:p>
        </p:txBody>
      </p:sp>
    </p:spTree>
    <p:extLst>
      <p:ext uri="{BB962C8B-B14F-4D97-AF65-F5344CB8AC3E}">
        <p14:creationId xmlns:p14="http://schemas.microsoft.com/office/powerpoint/2010/main" val="273704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fontScale="25000" lnSpcReduction="20000"/>
          </a:bodyPr>
          <a:lstStyle/>
          <a:p>
            <a:r>
              <a:rPr lang="en-US" sz="9600" dirty="0" smtClean="0">
                <a:solidFill>
                  <a:srgbClr val="FFFF00"/>
                </a:solidFill>
              </a:rPr>
              <a:t>The Blood of Christ	</a:t>
            </a:r>
          </a:p>
          <a:p>
            <a:r>
              <a:rPr lang="en-US" sz="12800" dirty="0" smtClean="0">
                <a:solidFill>
                  <a:srgbClr val="FFFF00"/>
                </a:solidFill>
              </a:rPr>
              <a:t>Faith</a:t>
            </a:r>
          </a:p>
          <a:p>
            <a:pPr lvl="1"/>
            <a:r>
              <a:rPr lang="en-US" sz="11200" dirty="0" smtClean="0">
                <a:solidFill>
                  <a:srgbClr val="FFFF00"/>
                </a:solidFill>
              </a:rPr>
              <a:t>Heb. 11:6</a:t>
            </a:r>
          </a:p>
          <a:p>
            <a:pPr lvl="2"/>
            <a:r>
              <a:rPr lang="en-US" sz="11200" i="1" dirty="0" smtClean="0">
                <a:solidFill>
                  <a:srgbClr val="FFFF00"/>
                </a:solidFill>
              </a:rPr>
              <a:t>But without faith it is impossible to please Him, for he who comes to God must believe that He is, and that He is a </a:t>
            </a:r>
            <a:r>
              <a:rPr lang="en-US" sz="11200" i="1" dirty="0" err="1" smtClean="0">
                <a:solidFill>
                  <a:srgbClr val="FFFF00"/>
                </a:solidFill>
              </a:rPr>
              <a:t>rewarder</a:t>
            </a:r>
            <a:r>
              <a:rPr lang="en-US" sz="11200" i="1" dirty="0" smtClean="0">
                <a:solidFill>
                  <a:srgbClr val="FFFF00"/>
                </a:solidFill>
              </a:rPr>
              <a:t> of those who diligently seek Him.</a:t>
            </a:r>
          </a:p>
          <a:p>
            <a:pPr lvl="1"/>
            <a:r>
              <a:rPr lang="en-US" sz="11200" dirty="0" smtClean="0">
                <a:solidFill>
                  <a:srgbClr val="FFFF00"/>
                </a:solidFill>
              </a:rPr>
              <a:t>John 8:24</a:t>
            </a:r>
          </a:p>
          <a:p>
            <a:pPr lvl="2"/>
            <a:r>
              <a:rPr lang="en-US" sz="11200" i="1" dirty="0" smtClean="0">
                <a:solidFill>
                  <a:srgbClr val="FFFF00"/>
                </a:solidFill>
              </a:rPr>
              <a:t>Therefore I said to you that you will die in your sins; for if you do not believe that I am He, you will die in your sins."</a:t>
            </a:r>
          </a:p>
        </p:txBody>
      </p:sp>
    </p:spTree>
    <p:extLst>
      <p:ext uri="{BB962C8B-B14F-4D97-AF65-F5344CB8AC3E}">
        <p14:creationId xmlns:p14="http://schemas.microsoft.com/office/powerpoint/2010/main" val="367261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r>
              <a:rPr lang="en-US" dirty="0" smtClean="0">
                <a:solidFill>
                  <a:srgbClr val="FFFF00"/>
                </a:solidFill>
              </a:rPr>
              <a:t>	</a:t>
            </a:r>
          </a:p>
          <a:p>
            <a:r>
              <a:rPr lang="en-US" dirty="0" smtClean="0">
                <a:solidFill>
                  <a:srgbClr val="FFFF00"/>
                </a:solidFill>
              </a:rPr>
              <a:t>Faith</a:t>
            </a:r>
          </a:p>
          <a:p>
            <a:pPr lvl="1"/>
            <a:r>
              <a:rPr lang="en-US" dirty="0" smtClean="0">
                <a:solidFill>
                  <a:srgbClr val="FFFF00"/>
                </a:solidFill>
              </a:rPr>
              <a:t>Acts 10:43</a:t>
            </a:r>
          </a:p>
          <a:p>
            <a:pPr lvl="2"/>
            <a:r>
              <a:rPr lang="en-US" sz="2800" i="1" dirty="0" smtClean="0">
                <a:solidFill>
                  <a:srgbClr val="FFFF00"/>
                </a:solidFill>
              </a:rPr>
              <a:t>To Him all the prophets witness that, through His name, whoever believes in Him will receive remission of sins."</a:t>
            </a:r>
          </a:p>
        </p:txBody>
      </p:sp>
    </p:spTree>
    <p:extLst>
      <p:ext uri="{BB962C8B-B14F-4D97-AF65-F5344CB8AC3E}">
        <p14:creationId xmlns:p14="http://schemas.microsoft.com/office/powerpoint/2010/main" val="2734822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fontScale="70000" lnSpcReduction="20000"/>
          </a:bodyPr>
          <a:lstStyle/>
          <a:p>
            <a:r>
              <a:rPr lang="en-US" sz="3400" dirty="0" smtClean="0">
                <a:solidFill>
                  <a:srgbClr val="FFFF00"/>
                </a:solidFill>
              </a:rPr>
              <a:t>The Blood of Christ</a:t>
            </a:r>
            <a:r>
              <a:rPr lang="en-US" dirty="0" smtClean="0">
                <a:solidFill>
                  <a:srgbClr val="FFFF00"/>
                </a:solidFill>
              </a:rPr>
              <a:t>	</a:t>
            </a:r>
          </a:p>
          <a:p>
            <a:r>
              <a:rPr lang="en-US" sz="4600" dirty="0" smtClean="0">
                <a:solidFill>
                  <a:srgbClr val="FFFF00"/>
                </a:solidFill>
              </a:rPr>
              <a:t>Faith</a:t>
            </a:r>
          </a:p>
          <a:p>
            <a:pPr lvl="1"/>
            <a:r>
              <a:rPr lang="en-US" sz="4000" dirty="0" smtClean="0">
                <a:solidFill>
                  <a:srgbClr val="FFFF00"/>
                </a:solidFill>
              </a:rPr>
              <a:t>Rom. 3:23-26</a:t>
            </a:r>
          </a:p>
          <a:p>
            <a:pPr lvl="2"/>
            <a:r>
              <a:rPr lang="en-US" sz="4000" i="1" dirty="0" smtClean="0">
                <a:solidFill>
                  <a:srgbClr val="FFFF00"/>
                </a:solidFill>
              </a:rPr>
              <a:t> for all have sinned and fall short of the glory of God, 24 being </a:t>
            </a:r>
            <a:r>
              <a:rPr lang="en-US" sz="4000" i="1" u="sng" dirty="0" smtClean="0">
                <a:solidFill>
                  <a:srgbClr val="FFFF00"/>
                </a:solidFill>
              </a:rPr>
              <a:t>justified freely by His grace through the redemption that is in Christ Jesus, 25 whom God set forth as a propitiation by His blood, through faith</a:t>
            </a:r>
            <a:r>
              <a:rPr lang="en-US" sz="4000" i="1" dirty="0" smtClean="0">
                <a:solidFill>
                  <a:srgbClr val="FFFF00"/>
                </a:solidFill>
              </a:rPr>
              <a:t>, to demonstrate His righteousness, because in His forbearance God had passed over the sins that were previously committed, 26 to demonstrate at the present time His righteousness, that He might be just and </a:t>
            </a:r>
            <a:r>
              <a:rPr lang="en-US" sz="4000" i="1" u="sng" dirty="0" smtClean="0">
                <a:solidFill>
                  <a:srgbClr val="FFFF00"/>
                </a:solidFill>
              </a:rPr>
              <a:t>the justifier of the one who has faith in Jesus.</a:t>
            </a:r>
          </a:p>
        </p:txBody>
      </p:sp>
    </p:spTree>
    <p:extLst>
      <p:ext uri="{BB962C8B-B14F-4D97-AF65-F5344CB8AC3E}">
        <p14:creationId xmlns:p14="http://schemas.microsoft.com/office/powerpoint/2010/main" val="67826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James 2:24</a:t>
            </a:r>
          </a:p>
          <a:p>
            <a:pPr lvl="2"/>
            <a:r>
              <a:rPr lang="en-US" sz="2800" i="1" dirty="0" smtClean="0">
                <a:solidFill>
                  <a:srgbClr val="FFFF00"/>
                </a:solidFill>
              </a:rPr>
              <a:t>You see then that a man is justified by works, and not by faith only.</a:t>
            </a:r>
            <a:endParaRPr lang="en-US" sz="2800" i="1" dirty="0">
              <a:solidFill>
                <a:srgbClr val="FFFF00"/>
              </a:solidFill>
            </a:endParaRPr>
          </a:p>
          <a:p>
            <a:pPr lvl="2"/>
            <a:r>
              <a:rPr lang="en-US" sz="2800" i="1" dirty="0" smtClean="0">
                <a:solidFill>
                  <a:srgbClr val="FFFF00"/>
                </a:solidFill>
              </a:rPr>
              <a:t>Vs 26 -  For as the body without the spirit is dead, so faith without works is dead also.</a:t>
            </a:r>
          </a:p>
          <a:p>
            <a:pPr marL="457200" lvl="1" indent="0">
              <a:buNone/>
            </a:pPr>
            <a:endParaRPr lang="en-US" sz="2800" dirty="0" smtClean="0">
              <a:solidFill>
                <a:srgbClr val="FFFF00"/>
              </a:solidFill>
            </a:endParaRPr>
          </a:p>
        </p:txBody>
      </p:sp>
    </p:spTree>
    <p:extLst>
      <p:ext uri="{BB962C8B-B14F-4D97-AF65-F5344CB8AC3E}">
        <p14:creationId xmlns:p14="http://schemas.microsoft.com/office/powerpoint/2010/main" val="258442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Rom. 6:17-18</a:t>
            </a:r>
          </a:p>
          <a:p>
            <a:pPr lvl="2"/>
            <a:r>
              <a:rPr lang="en-US" sz="2800" i="1" dirty="0" smtClean="0">
                <a:solidFill>
                  <a:srgbClr val="FFFF00"/>
                </a:solidFill>
              </a:rPr>
              <a:t>But God be thanked that though you were slaves of sin, yet </a:t>
            </a:r>
            <a:r>
              <a:rPr lang="en-US" sz="2800" i="1" u="sng" dirty="0" smtClean="0">
                <a:solidFill>
                  <a:srgbClr val="FFFF00"/>
                </a:solidFill>
              </a:rPr>
              <a:t>you obeyed from the heart </a:t>
            </a:r>
            <a:r>
              <a:rPr lang="en-US" sz="2800" i="1" dirty="0" smtClean="0">
                <a:solidFill>
                  <a:srgbClr val="FFFF00"/>
                </a:solidFill>
              </a:rPr>
              <a:t>that form of doctrine to which you were delivered. 18 And having been </a:t>
            </a:r>
            <a:r>
              <a:rPr lang="en-US" sz="2800" i="1" u="sng" dirty="0" smtClean="0">
                <a:solidFill>
                  <a:srgbClr val="FFFF00"/>
                </a:solidFill>
              </a:rPr>
              <a:t>set free from sin</a:t>
            </a:r>
            <a:r>
              <a:rPr lang="en-US" sz="2800" i="1" dirty="0" smtClean="0">
                <a:solidFill>
                  <a:srgbClr val="FFFF00"/>
                </a:solidFill>
              </a:rPr>
              <a:t>, you </a:t>
            </a:r>
            <a:r>
              <a:rPr lang="en-US" sz="2800" i="1" u="sng" dirty="0" smtClean="0">
                <a:solidFill>
                  <a:srgbClr val="FFFF00"/>
                </a:solidFill>
              </a:rPr>
              <a:t>became slaves of righteousness.</a:t>
            </a:r>
          </a:p>
        </p:txBody>
      </p:sp>
    </p:spTree>
    <p:extLst>
      <p:ext uri="{BB962C8B-B14F-4D97-AF65-F5344CB8AC3E}">
        <p14:creationId xmlns:p14="http://schemas.microsoft.com/office/powerpoint/2010/main" val="2279895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Essential Things</a:t>
            </a:r>
            <a:endParaRPr lang="en-US" dirty="0">
              <a:solidFill>
                <a:srgbClr val="FFFF00"/>
              </a:solidFill>
            </a:endParaRPr>
          </a:p>
        </p:txBody>
      </p:sp>
      <p:sp>
        <p:nvSpPr>
          <p:cNvPr id="3" name="Content Placeholder 2"/>
          <p:cNvSpPr>
            <a:spLocks noGrp="1"/>
          </p:cNvSpPr>
          <p:nvPr>
            <p:ph idx="1"/>
          </p:nvPr>
        </p:nvSpPr>
        <p:spPr>
          <a:xfrm>
            <a:off x="152400" y="1219200"/>
            <a:ext cx="8839200" cy="5410200"/>
          </a:xfrm>
        </p:spPr>
        <p:txBody>
          <a:bodyPr>
            <a:normAutofit/>
          </a:bodyPr>
          <a:lstStyle/>
          <a:p>
            <a:r>
              <a:rPr lang="en-US" sz="2400" dirty="0" smtClean="0">
                <a:solidFill>
                  <a:srgbClr val="FFFF00"/>
                </a:solidFill>
              </a:rPr>
              <a:t>The Blood of Christ</a:t>
            </a:r>
          </a:p>
          <a:p>
            <a:r>
              <a:rPr lang="en-US" sz="2400" dirty="0" smtClean="0">
                <a:solidFill>
                  <a:srgbClr val="FFFF00"/>
                </a:solidFill>
              </a:rPr>
              <a:t>Faith</a:t>
            </a:r>
          </a:p>
          <a:p>
            <a:r>
              <a:rPr lang="en-US" dirty="0" smtClean="0">
                <a:solidFill>
                  <a:srgbClr val="FFFF00"/>
                </a:solidFill>
              </a:rPr>
              <a:t>Works</a:t>
            </a:r>
          </a:p>
          <a:p>
            <a:pPr lvl="1"/>
            <a:r>
              <a:rPr lang="en-US" dirty="0" smtClean="0">
                <a:solidFill>
                  <a:srgbClr val="FFFF00"/>
                </a:solidFill>
              </a:rPr>
              <a:t>1 Peter 1:22</a:t>
            </a:r>
          </a:p>
          <a:p>
            <a:pPr lvl="2"/>
            <a:r>
              <a:rPr lang="en-US" sz="2800" i="1" dirty="0" smtClean="0">
                <a:solidFill>
                  <a:srgbClr val="FFFF00"/>
                </a:solidFill>
              </a:rPr>
              <a:t>Since you have </a:t>
            </a:r>
            <a:r>
              <a:rPr lang="en-US" sz="2800" i="1" u="sng" dirty="0" smtClean="0">
                <a:solidFill>
                  <a:srgbClr val="FFFF00"/>
                </a:solidFill>
              </a:rPr>
              <a:t>purified your souls in obeying the truth</a:t>
            </a:r>
            <a:r>
              <a:rPr lang="en-US" sz="2800" i="1" dirty="0" smtClean="0">
                <a:solidFill>
                  <a:srgbClr val="FFFF00"/>
                </a:solidFill>
              </a:rPr>
              <a:t> through the Spirit in sincere love of the brethren, love one another fervently with a pure heart,</a:t>
            </a:r>
          </a:p>
        </p:txBody>
      </p:sp>
    </p:spTree>
    <p:extLst>
      <p:ext uri="{BB962C8B-B14F-4D97-AF65-F5344CB8AC3E}">
        <p14:creationId xmlns:p14="http://schemas.microsoft.com/office/powerpoint/2010/main" val="598022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1710</Words>
  <Application>Microsoft Office PowerPoint</Application>
  <PresentationFormat>On-screen Show (4:3)</PresentationFormat>
  <Paragraphs>265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Essential Things</vt:lpstr>
      <vt:lpstr>What’s it to Me?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c:creator>
  <cp:keywords>Essential Things</cp:keywords>
  <cp:lastModifiedBy>Tim</cp:lastModifiedBy>
  <cp:revision>35</cp:revision>
  <dcterms:created xsi:type="dcterms:W3CDTF">2015-03-07T16:23:52Z</dcterms:created>
  <dcterms:modified xsi:type="dcterms:W3CDTF">2015-04-22T12:35:05Z</dcterms:modified>
</cp:coreProperties>
</file>