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7" autoAdjust="0"/>
    <p:restoredTop sz="94718" autoAdjust="0"/>
  </p:normalViewPr>
  <p:slideViewPr>
    <p:cSldViewPr>
      <p:cViewPr varScale="1">
        <p:scale>
          <a:sx n="105" d="100"/>
          <a:sy n="105" d="100"/>
        </p:scale>
        <p:origin x="-780" y="-90"/>
      </p:cViewPr>
      <p:guideLst>
        <p:guide orient="horz" pos="2160"/>
        <p:guide pos="2880"/>
      </p:guideLst>
    </p:cSldViewPr>
  </p:slideViewPr>
  <p:outlineViewPr>
    <p:cViewPr>
      <p:scale>
        <a:sx n="33" d="100"/>
        <a:sy n="33" d="100"/>
      </p:scale>
      <p:origin x="0" y="1111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FE4614-1F71-439E-BC51-05FD48794AB9}" type="datetimeFigureOut">
              <a:rPr lang="en-US" smtClean="0"/>
              <a:t>8/20/2016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52340-3666-42C0-A6D6-1635BC492FF6}" type="slidenum">
              <a:rPr lang="en-US" smtClean="0"/>
              <a:t>‹#›</a:t>
            </a:fld>
            <a:endParaRPr lang="en-US"/>
          </a:p>
        </p:txBody>
      </p:sp>
    </p:spTree>
    <p:extLst>
      <p:ext uri="{BB962C8B-B14F-4D97-AF65-F5344CB8AC3E}">
        <p14:creationId xmlns:p14="http://schemas.microsoft.com/office/powerpoint/2010/main" val="2685263192"/>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FE4614-1F71-439E-BC51-05FD48794AB9}" type="datetimeFigureOut">
              <a:rPr lang="en-US" smtClean="0"/>
              <a:t>8/20/2016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52340-3666-42C0-A6D6-1635BC492FF6}" type="slidenum">
              <a:rPr lang="en-US" smtClean="0"/>
              <a:t>‹#›</a:t>
            </a:fld>
            <a:endParaRPr lang="en-US"/>
          </a:p>
        </p:txBody>
      </p:sp>
    </p:spTree>
    <p:extLst>
      <p:ext uri="{BB962C8B-B14F-4D97-AF65-F5344CB8AC3E}">
        <p14:creationId xmlns:p14="http://schemas.microsoft.com/office/powerpoint/2010/main" val="1155065004"/>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FE4614-1F71-439E-BC51-05FD48794AB9}" type="datetimeFigureOut">
              <a:rPr lang="en-US" smtClean="0"/>
              <a:t>8/20/2016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52340-3666-42C0-A6D6-1635BC492FF6}" type="slidenum">
              <a:rPr lang="en-US" smtClean="0"/>
              <a:t>‹#›</a:t>
            </a:fld>
            <a:endParaRPr lang="en-US"/>
          </a:p>
        </p:txBody>
      </p:sp>
    </p:spTree>
    <p:extLst>
      <p:ext uri="{BB962C8B-B14F-4D97-AF65-F5344CB8AC3E}">
        <p14:creationId xmlns:p14="http://schemas.microsoft.com/office/powerpoint/2010/main" val="2416089471"/>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FE4614-1F71-439E-BC51-05FD48794AB9}" type="datetimeFigureOut">
              <a:rPr lang="en-US" smtClean="0"/>
              <a:t>8/20/2016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52340-3666-42C0-A6D6-1635BC492FF6}" type="slidenum">
              <a:rPr lang="en-US" smtClean="0"/>
              <a:t>‹#›</a:t>
            </a:fld>
            <a:endParaRPr lang="en-US"/>
          </a:p>
        </p:txBody>
      </p:sp>
    </p:spTree>
    <p:extLst>
      <p:ext uri="{BB962C8B-B14F-4D97-AF65-F5344CB8AC3E}">
        <p14:creationId xmlns:p14="http://schemas.microsoft.com/office/powerpoint/2010/main" val="2172157431"/>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FE4614-1F71-439E-BC51-05FD48794AB9}" type="datetimeFigureOut">
              <a:rPr lang="en-US" smtClean="0"/>
              <a:t>8/20/2016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52340-3666-42C0-A6D6-1635BC492FF6}" type="slidenum">
              <a:rPr lang="en-US" smtClean="0"/>
              <a:t>‹#›</a:t>
            </a:fld>
            <a:endParaRPr lang="en-US"/>
          </a:p>
        </p:txBody>
      </p:sp>
    </p:spTree>
    <p:extLst>
      <p:ext uri="{BB962C8B-B14F-4D97-AF65-F5344CB8AC3E}">
        <p14:creationId xmlns:p14="http://schemas.microsoft.com/office/powerpoint/2010/main" val="2688535024"/>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FE4614-1F71-439E-BC51-05FD48794AB9}" type="datetimeFigureOut">
              <a:rPr lang="en-US" smtClean="0"/>
              <a:t>8/20/2016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52340-3666-42C0-A6D6-1635BC492FF6}" type="slidenum">
              <a:rPr lang="en-US" smtClean="0"/>
              <a:t>‹#›</a:t>
            </a:fld>
            <a:endParaRPr lang="en-US"/>
          </a:p>
        </p:txBody>
      </p:sp>
    </p:spTree>
    <p:extLst>
      <p:ext uri="{BB962C8B-B14F-4D97-AF65-F5344CB8AC3E}">
        <p14:creationId xmlns:p14="http://schemas.microsoft.com/office/powerpoint/2010/main" val="3355553547"/>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FE4614-1F71-439E-BC51-05FD48794AB9}" type="datetimeFigureOut">
              <a:rPr lang="en-US" smtClean="0"/>
              <a:t>8/20/2016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F52340-3666-42C0-A6D6-1635BC492FF6}" type="slidenum">
              <a:rPr lang="en-US" smtClean="0"/>
              <a:t>‹#›</a:t>
            </a:fld>
            <a:endParaRPr lang="en-US"/>
          </a:p>
        </p:txBody>
      </p:sp>
    </p:spTree>
    <p:extLst>
      <p:ext uri="{BB962C8B-B14F-4D97-AF65-F5344CB8AC3E}">
        <p14:creationId xmlns:p14="http://schemas.microsoft.com/office/powerpoint/2010/main" val="339739811"/>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FE4614-1F71-439E-BC51-05FD48794AB9}" type="datetimeFigureOut">
              <a:rPr lang="en-US" smtClean="0"/>
              <a:t>8/20/2016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F52340-3666-42C0-A6D6-1635BC492FF6}" type="slidenum">
              <a:rPr lang="en-US" smtClean="0"/>
              <a:t>‹#›</a:t>
            </a:fld>
            <a:endParaRPr lang="en-US"/>
          </a:p>
        </p:txBody>
      </p:sp>
    </p:spTree>
    <p:extLst>
      <p:ext uri="{BB962C8B-B14F-4D97-AF65-F5344CB8AC3E}">
        <p14:creationId xmlns:p14="http://schemas.microsoft.com/office/powerpoint/2010/main" val="1980103599"/>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FE4614-1F71-439E-BC51-05FD48794AB9}" type="datetimeFigureOut">
              <a:rPr lang="en-US" smtClean="0"/>
              <a:t>8/20/2016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F52340-3666-42C0-A6D6-1635BC492FF6}" type="slidenum">
              <a:rPr lang="en-US" smtClean="0"/>
              <a:t>‹#›</a:t>
            </a:fld>
            <a:endParaRPr lang="en-US"/>
          </a:p>
        </p:txBody>
      </p:sp>
    </p:spTree>
    <p:extLst>
      <p:ext uri="{BB962C8B-B14F-4D97-AF65-F5344CB8AC3E}">
        <p14:creationId xmlns:p14="http://schemas.microsoft.com/office/powerpoint/2010/main" val="1302535059"/>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FE4614-1F71-439E-BC51-05FD48794AB9}" type="datetimeFigureOut">
              <a:rPr lang="en-US" smtClean="0"/>
              <a:t>8/20/2016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52340-3666-42C0-A6D6-1635BC492FF6}" type="slidenum">
              <a:rPr lang="en-US" smtClean="0"/>
              <a:t>‹#›</a:t>
            </a:fld>
            <a:endParaRPr lang="en-US"/>
          </a:p>
        </p:txBody>
      </p:sp>
    </p:spTree>
    <p:extLst>
      <p:ext uri="{BB962C8B-B14F-4D97-AF65-F5344CB8AC3E}">
        <p14:creationId xmlns:p14="http://schemas.microsoft.com/office/powerpoint/2010/main" val="822542076"/>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FE4614-1F71-439E-BC51-05FD48794AB9}" type="datetimeFigureOut">
              <a:rPr lang="en-US" smtClean="0"/>
              <a:t>8/20/2016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52340-3666-42C0-A6D6-1635BC492FF6}" type="slidenum">
              <a:rPr lang="en-US" smtClean="0"/>
              <a:t>‹#›</a:t>
            </a:fld>
            <a:endParaRPr lang="en-US"/>
          </a:p>
        </p:txBody>
      </p:sp>
    </p:spTree>
    <p:extLst>
      <p:ext uri="{BB962C8B-B14F-4D97-AF65-F5344CB8AC3E}">
        <p14:creationId xmlns:p14="http://schemas.microsoft.com/office/powerpoint/2010/main" val="2569786773"/>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CEBF5"/>
            </a:gs>
            <a:gs pos="4000">
              <a:schemeClr val="accent3">
                <a:lumMod val="40000"/>
                <a:lumOff val="60000"/>
              </a:schemeClr>
            </a:gs>
            <a:gs pos="13000">
              <a:srgbClr val="768FB9">
                <a:alpha val="58000"/>
              </a:srgbClr>
            </a:gs>
            <a:gs pos="21001">
              <a:srgbClr val="83A7C3">
                <a:alpha val="56000"/>
              </a:srgbClr>
            </a:gs>
            <a:gs pos="52000">
              <a:srgbClr val="FFFFFF"/>
            </a:gs>
            <a:gs pos="1000">
              <a:srgbClr val="9C6563"/>
            </a:gs>
            <a:gs pos="97000">
              <a:schemeClr val="accent6">
                <a:lumMod val="40000"/>
                <a:lumOff val="60000"/>
              </a:schemeClr>
            </a:gs>
            <a:gs pos="93000">
              <a:schemeClr val="accent3">
                <a:lumMod val="20000"/>
                <a:lumOff val="80000"/>
              </a:schemeClr>
            </a:gs>
            <a:gs pos="65000">
              <a:srgbClr val="EBDAD4"/>
            </a:gs>
            <a:gs pos="100000">
              <a:srgbClr val="55261C">
                <a:alpha val="58000"/>
              </a:srgb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E4614-1F71-439E-BC51-05FD48794AB9}" type="datetimeFigureOut">
              <a:rPr lang="en-US" smtClean="0"/>
              <a:t>8/20/2016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F52340-3666-42C0-A6D6-1635BC492FF6}" type="slidenum">
              <a:rPr lang="en-US" smtClean="0"/>
              <a:t>‹#›</a:t>
            </a:fld>
            <a:endParaRPr lang="en-US"/>
          </a:p>
        </p:txBody>
      </p:sp>
    </p:spTree>
    <p:extLst>
      <p:ext uri="{BB962C8B-B14F-4D97-AF65-F5344CB8AC3E}">
        <p14:creationId xmlns:p14="http://schemas.microsoft.com/office/powerpoint/2010/main" val="702360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4343399"/>
          </a:xfrm>
        </p:spPr>
        <p:txBody>
          <a:bodyPr>
            <a:normAutofit fontScale="90000"/>
          </a:bodyPr>
          <a:lstStyle/>
          <a:p>
            <a:r>
              <a:rPr lang="en-US" sz="8800" dirty="0" smtClean="0"/>
              <a:t>Making Ourselves</a:t>
            </a:r>
            <a:br>
              <a:rPr lang="en-US" sz="8800" dirty="0" smtClean="0"/>
            </a:br>
            <a:r>
              <a:rPr lang="en-US" sz="8800" dirty="0" smtClean="0"/>
              <a:t>A Strange And </a:t>
            </a:r>
            <a:br>
              <a:rPr lang="en-US" sz="8800" dirty="0" smtClean="0"/>
            </a:br>
            <a:r>
              <a:rPr lang="en-US" sz="8800" dirty="0" smtClean="0"/>
              <a:t>Peculiar People</a:t>
            </a:r>
            <a:endParaRPr lang="en-US" sz="8800" dirty="0"/>
          </a:p>
        </p:txBody>
      </p:sp>
      <p:sp>
        <p:nvSpPr>
          <p:cNvPr id="3" name="Subtitle 2"/>
          <p:cNvSpPr>
            <a:spLocks noGrp="1"/>
          </p:cNvSpPr>
          <p:nvPr>
            <p:ph type="subTitle" idx="1"/>
          </p:nvPr>
        </p:nvSpPr>
        <p:spPr>
          <a:xfrm>
            <a:off x="228600" y="5029200"/>
            <a:ext cx="8686800" cy="1295400"/>
          </a:xfrm>
        </p:spPr>
        <p:txBody>
          <a:bodyPr>
            <a:normAutofit fontScale="92500" lnSpcReduction="10000"/>
          </a:bodyPr>
          <a:lstStyle/>
          <a:p>
            <a:r>
              <a:rPr lang="en-US" sz="4400" dirty="0" smtClean="0">
                <a:solidFill>
                  <a:schemeClr val="tx1"/>
                </a:solidFill>
              </a:rPr>
              <a:t>The Bible teaches that Real Christians will be considered strange.</a:t>
            </a:r>
            <a:endParaRPr lang="en-US" sz="4400" dirty="0">
              <a:solidFill>
                <a:schemeClr val="tx1"/>
              </a:solidFill>
            </a:endParaRPr>
          </a:p>
        </p:txBody>
      </p:sp>
    </p:spTree>
    <p:extLst>
      <p:ext uri="{BB962C8B-B14F-4D97-AF65-F5344CB8AC3E}">
        <p14:creationId xmlns:p14="http://schemas.microsoft.com/office/powerpoint/2010/main" val="184130326"/>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553200"/>
          </a:xfrm>
        </p:spPr>
        <p:txBody>
          <a:bodyPr>
            <a:normAutofit/>
          </a:bodyPr>
          <a:lstStyle/>
          <a:p>
            <a:r>
              <a:rPr lang="en-US" dirty="0" smtClean="0"/>
              <a:t>So, to keep from being considered “too strange” some members of the Lord’s church follow the path of least resistance. </a:t>
            </a:r>
          </a:p>
          <a:p>
            <a:r>
              <a:rPr lang="en-US" dirty="0" smtClean="0"/>
              <a:t>They imitate practices that are popular but cannot be justified by scripture. </a:t>
            </a:r>
          </a:p>
          <a:p>
            <a:r>
              <a:rPr lang="en-US" dirty="0" smtClean="0"/>
              <a:t>The use of contemporary music (spell it entertainment), family life centers, fluff sermons, etc.) may attract people to the building, and keep the members from being thought strange by the world, but they are still unscriptural and will keep them out of heaven unless they change their attitudes. </a:t>
            </a:r>
          </a:p>
          <a:p>
            <a:endParaRPr lang="en-US" dirty="0"/>
          </a:p>
        </p:txBody>
      </p:sp>
    </p:spTree>
    <p:extLst>
      <p:ext uri="{BB962C8B-B14F-4D97-AF65-F5344CB8AC3E}">
        <p14:creationId xmlns:p14="http://schemas.microsoft.com/office/powerpoint/2010/main" val="2463835730"/>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96"/>
            <a:ext cx="8229600" cy="881204"/>
          </a:xfrm>
        </p:spPr>
        <p:txBody>
          <a:bodyPr/>
          <a:lstStyle/>
          <a:p>
            <a:r>
              <a:rPr lang="en-US" dirty="0" smtClean="0"/>
              <a:t>Preachers Are Not Immune</a:t>
            </a:r>
            <a:endParaRPr lang="en-US" dirty="0"/>
          </a:p>
        </p:txBody>
      </p:sp>
      <p:sp>
        <p:nvSpPr>
          <p:cNvPr id="3" name="Content Placeholder 2"/>
          <p:cNvSpPr>
            <a:spLocks noGrp="1"/>
          </p:cNvSpPr>
          <p:nvPr>
            <p:ph idx="1"/>
          </p:nvPr>
        </p:nvSpPr>
        <p:spPr>
          <a:xfrm>
            <a:off x="0" y="838200"/>
            <a:ext cx="9144000" cy="5867400"/>
          </a:xfrm>
        </p:spPr>
        <p:txBody>
          <a:bodyPr>
            <a:normAutofit fontScale="92500" lnSpcReduction="10000"/>
          </a:bodyPr>
          <a:lstStyle/>
          <a:p>
            <a:r>
              <a:rPr lang="en-US" dirty="0" smtClean="0"/>
              <a:t>For many preachers, their </a:t>
            </a:r>
            <a:r>
              <a:rPr lang="en-US" dirty="0"/>
              <a:t>preaching has contributed a great deal in blurring the line of separation between the world and the church with indistinct preaching of “smooth words and flattering speeches” </a:t>
            </a:r>
            <a:r>
              <a:rPr lang="en-US" dirty="0" smtClean="0"/>
              <a:t> Isaiah 30:10; Romans16:18</a:t>
            </a:r>
            <a:r>
              <a:rPr lang="en-US" dirty="0"/>
              <a:t>. </a:t>
            </a:r>
            <a:endParaRPr lang="en-US" dirty="0" smtClean="0"/>
          </a:p>
          <a:p>
            <a:r>
              <a:rPr lang="en-US" dirty="0" smtClean="0"/>
              <a:t>They </a:t>
            </a:r>
            <a:r>
              <a:rPr lang="en-US" dirty="0"/>
              <a:t>allow unscriptural practices because they are more concerned with money, prestige and popularity than preaching the truth that saves </a:t>
            </a:r>
            <a:r>
              <a:rPr lang="en-US" dirty="0" smtClean="0"/>
              <a:t>John 17:17</a:t>
            </a:r>
            <a:r>
              <a:rPr lang="en-US" dirty="0"/>
              <a:t>; </a:t>
            </a:r>
            <a:r>
              <a:rPr lang="en-US" dirty="0" smtClean="0"/>
              <a:t>John 8:31-32</a:t>
            </a:r>
            <a:r>
              <a:rPr lang="en-US" dirty="0"/>
              <a:t>. </a:t>
            </a:r>
            <a:endParaRPr lang="en-US" dirty="0" smtClean="0"/>
          </a:p>
          <a:p>
            <a:r>
              <a:rPr lang="en-US" dirty="0" smtClean="0"/>
              <a:t>They </a:t>
            </a:r>
            <a:r>
              <a:rPr lang="en-US" dirty="0"/>
              <a:t>shun to declare “the whole counsel of God</a:t>
            </a:r>
            <a:r>
              <a:rPr lang="en-US" dirty="0" smtClean="0"/>
              <a:t>.” </a:t>
            </a:r>
            <a:br>
              <a:rPr lang="en-US" dirty="0" smtClean="0"/>
            </a:br>
            <a:r>
              <a:rPr lang="en-US" dirty="0" smtClean="0"/>
              <a:t>Acts 20:27 </a:t>
            </a:r>
          </a:p>
          <a:p>
            <a:r>
              <a:rPr lang="en-US" dirty="0" smtClean="0"/>
              <a:t>Sin </a:t>
            </a:r>
            <a:r>
              <a:rPr lang="en-US" dirty="0"/>
              <a:t>is condoned rather than condemned </a:t>
            </a:r>
            <a:r>
              <a:rPr lang="en-US" dirty="0" smtClean="0"/>
              <a:t>Jeremiah 5:30-31</a:t>
            </a:r>
            <a:r>
              <a:rPr lang="en-US"/>
              <a:t>; </a:t>
            </a:r>
            <a:r>
              <a:rPr lang="en-US" smtClean="0"/>
              <a:t>2 Timothy </a:t>
            </a:r>
            <a:r>
              <a:rPr lang="en-US" dirty="0" smtClean="0"/>
              <a:t>4:1-5</a:t>
            </a:r>
            <a:r>
              <a:rPr lang="en-US" dirty="0"/>
              <a:t>. </a:t>
            </a:r>
            <a:endParaRPr lang="en-US" dirty="0" smtClean="0"/>
          </a:p>
        </p:txBody>
      </p:sp>
    </p:spTree>
    <p:extLst>
      <p:ext uri="{BB962C8B-B14F-4D97-AF65-F5344CB8AC3E}">
        <p14:creationId xmlns:p14="http://schemas.microsoft.com/office/powerpoint/2010/main" val="3957732828"/>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rmAutofit/>
          </a:bodyPr>
          <a:lstStyle/>
          <a:p>
            <a:r>
              <a:rPr lang="en-US" dirty="0" smtClean="0"/>
              <a:t>Many churches, claiming to be of Christ, have developed a country club appearance, offering a cafeteria style religion. </a:t>
            </a:r>
          </a:p>
          <a:p>
            <a:r>
              <a:rPr lang="en-US" dirty="0" smtClean="0"/>
              <a:t>Religion becomes entertainment rather than worship to God John 4:23-24. </a:t>
            </a:r>
          </a:p>
          <a:p>
            <a:r>
              <a:rPr lang="en-US" dirty="0" smtClean="0"/>
              <a:t>Notice some of the churches in Revelation 2, 3. </a:t>
            </a:r>
          </a:p>
          <a:p>
            <a:r>
              <a:rPr lang="en-US" dirty="0" smtClean="0"/>
              <a:t>Whom do we serve? Galatians 1:10. </a:t>
            </a:r>
          </a:p>
          <a:p>
            <a:r>
              <a:rPr lang="en-US" dirty="0" smtClean="0"/>
              <a:t>The scripture remains true, “And whatever you do in word or deed, do all in the name of the Lord Jesus, giving thanks to God the Father through Him” Colossians 3:17.</a:t>
            </a:r>
          </a:p>
          <a:p>
            <a:endParaRPr lang="en-US" dirty="0"/>
          </a:p>
        </p:txBody>
      </p:sp>
    </p:spTree>
    <p:extLst>
      <p:ext uri="{BB962C8B-B14F-4D97-AF65-F5344CB8AC3E}">
        <p14:creationId xmlns:p14="http://schemas.microsoft.com/office/powerpoint/2010/main" val="2168479429"/>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Do Not Let It Bother You</a:t>
            </a:r>
            <a:endParaRPr lang="en-US" dirty="0"/>
          </a:p>
        </p:txBody>
      </p:sp>
      <p:sp>
        <p:nvSpPr>
          <p:cNvPr id="3" name="Content Placeholder 2"/>
          <p:cNvSpPr>
            <a:spLocks noGrp="1"/>
          </p:cNvSpPr>
          <p:nvPr>
            <p:ph idx="1"/>
          </p:nvPr>
        </p:nvSpPr>
        <p:spPr>
          <a:xfrm>
            <a:off x="0" y="838200"/>
            <a:ext cx="9144000" cy="5791200"/>
          </a:xfrm>
        </p:spPr>
        <p:txBody>
          <a:bodyPr>
            <a:normAutofit fontScale="92500" lnSpcReduction="10000"/>
          </a:bodyPr>
          <a:lstStyle/>
          <a:p>
            <a:r>
              <a:rPr lang="en-US" dirty="0" smtClean="0"/>
              <a:t>You have something worth more than the praise of men.</a:t>
            </a:r>
          </a:p>
          <a:p>
            <a:r>
              <a:rPr lang="en-US" dirty="0" smtClean="0"/>
              <a:t>So</a:t>
            </a:r>
            <a:r>
              <a:rPr lang="en-US" dirty="0"/>
              <a:t>, please don’t be afraid of being thought strange by the world. </a:t>
            </a:r>
            <a:endParaRPr lang="en-US" dirty="0" smtClean="0"/>
          </a:p>
          <a:p>
            <a:r>
              <a:rPr lang="en-US" dirty="0" smtClean="0"/>
              <a:t>If </a:t>
            </a:r>
            <a:r>
              <a:rPr lang="en-US" dirty="0"/>
              <a:t>you are really a </a:t>
            </a:r>
            <a:r>
              <a:rPr lang="en-US" dirty="0" smtClean="0"/>
              <a:t>Christian, </a:t>
            </a:r>
            <a:r>
              <a:rPr lang="en-US" dirty="0"/>
              <a:t>you will be living a life that is radically different from the rest of the world. </a:t>
            </a:r>
            <a:endParaRPr lang="en-US" dirty="0" smtClean="0"/>
          </a:p>
          <a:p>
            <a:r>
              <a:rPr lang="en-US" dirty="0" smtClean="0"/>
              <a:t>Christians </a:t>
            </a:r>
            <a:r>
              <a:rPr lang="en-US" dirty="0"/>
              <a:t>are considered strange because they are different. </a:t>
            </a:r>
            <a:endParaRPr lang="en-US" dirty="0" smtClean="0"/>
          </a:p>
          <a:p>
            <a:r>
              <a:rPr lang="en-US" dirty="0" smtClean="0"/>
              <a:t>But </a:t>
            </a:r>
            <a:r>
              <a:rPr lang="en-US" dirty="0"/>
              <a:t>they are not being different just for the sake of being different</a:t>
            </a:r>
            <a:r>
              <a:rPr lang="en-US" dirty="0" smtClean="0"/>
              <a:t>.</a:t>
            </a:r>
          </a:p>
          <a:p>
            <a:r>
              <a:rPr lang="en-US" dirty="0" smtClean="0"/>
              <a:t>They </a:t>
            </a:r>
            <a:r>
              <a:rPr lang="en-US" dirty="0"/>
              <a:t>are different because they have been called to a much higher standard. </a:t>
            </a:r>
            <a:endParaRPr lang="en-US" dirty="0" smtClean="0"/>
          </a:p>
        </p:txBody>
      </p:sp>
    </p:spTree>
    <p:extLst>
      <p:ext uri="{BB962C8B-B14F-4D97-AF65-F5344CB8AC3E}">
        <p14:creationId xmlns:p14="http://schemas.microsoft.com/office/powerpoint/2010/main" val="303481097"/>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067800" cy="6324600"/>
          </a:xfrm>
        </p:spPr>
        <p:txBody>
          <a:bodyPr>
            <a:normAutofit fontScale="92500" lnSpcReduction="10000"/>
          </a:bodyPr>
          <a:lstStyle/>
          <a:p>
            <a:r>
              <a:rPr lang="en-US" dirty="0" smtClean="0"/>
              <a:t>Jesus taught “For I say to you, that unless your righteousness exceeds the righteousness of the scribes and Pharisees, you will by no means enter the kingdom of heaven” Matthew 5:20. </a:t>
            </a:r>
          </a:p>
          <a:p>
            <a:r>
              <a:rPr lang="en-US" dirty="0" smtClean="0"/>
              <a:t>They want to be God’s unashamed workmen 2 Timothy 2:15. </a:t>
            </a:r>
          </a:p>
          <a:p>
            <a:r>
              <a:rPr lang="en-US" dirty="0" smtClean="0"/>
              <a:t>They know God has called them out of the world to be His own special people 2 Thessalonians 2:13-14; </a:t>
            </a:r>
          </a:p>
          <a:p>
            <a:r>
              <a:rPr lang="en-US" dirty="0" smtClean="0"/>
              <a:t>We are commanded to separate ourselves from the world. 2 Corinthians 6:17-18; </a:t>
            </a:r>
          </a:p>
          <a:p>
            <a:r>
              <a:rPr lang="en-US" dirty="0" smtClean="0"/>
              <a:t>We are to be different. </a:t>
            </a:r>
            <a:r>
              <a:rPr lang="en-US" dirty="0" smtClean="0"/>
              <a:t>1 Peter 2:9-12; </a:t>
            </a:r>
          </a:p>
          <a:p>
            <a:r>
              <a:rPr lang="en-US" dirty="0" smtClean="0"/>
              <a:t>We have been purified by God for a reason. Titus 2:14, </a:t>
            </a:r>
          </a:p>
          <a:p>
            <a:r>
              <a:rPr lang="en-US" dirty="0" smtClean="0"/>
              <a:t>We are </a:t>
            </a:r>
            <a:r>
              <a:rPr lang="en-US" dirty="0" smtClean="0"/>
              <a:t>called to be holy as He is holy 1 Peter 1:12-16.</a:t>
            </a:r>
          </a:p>
          <a:p>
            <a:endParaRPr lang="en-US" dirty="0"/>
          </a:p>
        </p:txBody>
      </p:sp>
    </p:spTree>
    <p:extLst>
      <p:ext uri="{BB962C8B-B14F-4D97-AF65-F5344CB8AC3E}">
        <p14:creationId xmlns:p14="http://schemas.microsoft.com/office/powerpoint/2010/main" val="2915274524"/>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96"/>
            <a:ext cx="8229600" cy="957404"/>
          </a:xfrm>
        </p:spPr>
        <p:txBody>
          <a:bodyPr/>
          <a:lstStyle/>
          <a:p>
            <a:r>
              <a:rPr lang="en-US" dirty="0" smtClean="0"/>
              <a:t>Conclusion</a:t>
            </a:r>
            <a:endParaRPr lang="en-US" dirty="0"/>
          </a:p>
        </p:txBody>
      </p:sp>
      <p:sp>
        <p:nvSpPr>
          <p:cNvPr id="3" name="Content Placeholder 2"/>
          <p:cNvSpPr>
            <a:spLocks noGrp="1"/>
          </p:cNvSpPr>
          <p:nvPr>
            <p:ph idx="1"/>
          </p:nvPr>
        </p:nvSpPr>
        <p:spPr>
          <a:xfrm>
            <a:off x="0" y="838200"/>
            <a:ext cx="9144000" cy="5867400"/>
          </a:xfrm>
        </p:spPr>
        <p:txBody>
          <a:bodyPr>
            <a:normAutofit lnSpcReduction="10000"/>
          </a:bodyPr>
          <a:lstStyle/>
          <a:p>
            <a:r>
              <a:rPr lang="en-US" dirty="0"/>
              <a:t>Yes, being thought strange by the world may bring difficulty in this world but there is the assurance found in the word of God. </a:t>
            </a:r>
            <a:endParaRPr lang="en-US" dirty="0" smtClean="0"/>
          </a:p>
          <a:p>
            <a:r>
              <a:rPr lang="en-US" dirty="0" smtClean="0"/>
              <a:t>Even </a:t>
            </a:r>
            <a:r>
              <a:rPr lang="en-US" dirty="0"/>
              <a:t>though we are in the minority here, with God we are really in the final majority </a:t>
            </a:r>
            <a:r>
              <a:rPr lang="en-US" dirty="0" smtClean="0"/>
              <a:t>Romans 8:31-39</a:t>
            </a:r>
            <a:r>
              <a:rPr lang="en-US" dirty="0"/>
              <a:t>. </a:t>
            </a:r>
            <a:endParaRPr lang="en-US" dirty="0" smtClean="0"/>
          </a:p>
          <a:p>
            <a:r>
              <a:rPr lang="en-US" dirty="0" smtClean="0"/>
              <a:t>We </a:t>
            </a:r>
            <a:r>
              <a:rPr lang="en-US" dirty="0"/>
              <a:t>can </a:t>
            </a:r>
            <a:r>
              <a:rPr lang="en-US" dirty="0" smtClean="0"/>
              <a:t>rejoice </a:t>
            </a:r>
            <a:r>
              <a:rPr lang="en-US" dirty="0"/>
              <a:t>in the knowledge that we don’t differ with God, only with those who oppose Him. </a:t>
            </a:r>
            <a:endParaRPr lang="en-US" dirty="0" smtClean="0"/>
          </a:p>
          <a:p>
            <a:r>
              <a:rPr lang="en-US" dirty="0" smtClean="0"/>
              <a:t>By </a:t>
            </a:r>
            <a:r>
              <a:rPr lang="en-US" dirty="0"/>
              <a:t>serving God we have unspeakable joy with the promise of an eternal inheritance </a:t>
            </a:r>
            <a:r>
              <a:rPr lang="en-US" dirty="0" smtClean="0"/>
              <a:t>1 Pet.1:4-8.</a:t>
            </a:r>
          </a:p>
          <a:p>
            <a:r>
              <a:rPr lang="en-US" dirty="0" smtClean="0"/>
              <a:t>Christians </a:t>
            </a:r>
            <a:r>
              <a:rPr lang="en-US" dirty="0"/>
              <a:t>will be victorious along with Christ </a:t>
            </a:r>
            <a:r>
              <a:rPr lang="en-US" dirty="0" smtClean="0"/>
              <a:t>Revelation 17:14</a:t>
            </a:r>
            <a:r>
              <a:rPr lang="en-US" dirty="0"/>
              <a:t>; </a:t>
            </a:r>
            <a:r>
              <a:rPr lang="en-US" dirty="0" smtClean="0"/>
              <a:t>1Corinthians 15:57.</a:t>
            </a:r>
          </a:p>
          <a:p>
            <a:r>
              <a:rPr lang="en-US" dirty="0" smtClean="0"/>
              <a:t>So go ahead and be proud to be strange or peculiar.</a:t>
            </a:r>
            <a:endParaRPr lang="en-US" dirty="0"/>
          </a:p>
        </p:txBody>
      </p:sp>
    </p:spTree>
    <p:extLst>
      <p:ext uri="{BB962C8B-B14F-4D97-AF65-F5344CB8AC3E}">
        <p14:creationId xmlns:p14="http://schemas.microsoft.com/office/powerpoint/2010/main" val="1302229952"/>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INTRODUCTION</a:t>
            </a:r>
            <a:endParaRPr lang="en-US" dirty="0"/>
          </a:p>
        </p:txBody>
      </p:sp>
      <p:sp>
        <p:nvSpPr>
          <p:cNvPr id="3" name="Content Placeholder 2"/>
          <p:cNvSpPr>
            <a:spLocks noGrp="1"/>
          </p:cNvSpPr>
          <p:nvPr>
            <p:ph idx="1"/>
          </p:nvPr>
        </p:nvSpPr>
        <p:spPr>
          <a:xfrm>
            <a:off x="0" y="914400"/>
            <a:ext cx="9144000" cy="5791200"/>
          </a:xfrm>
        </p:spPr>
        <p:txBody>
          <a:bodyPr>
            <a:normAutofit fontScale="77500" lnSpcReduction="20000"/>
          </a:bodyPr>
          <a:lstStyle/>
          <a:p>
            <a:r>
              <a:rPr lang="en-US" dirty="0"/>
              <a:t>Peter, in </a:t>
            </a:r>
            <a:r>
              <a:rPr lang="en-US" dirty="0" smtClean="0"/>
              <a:t>1 Peter 4:3-4 </a:t>
            </a:r>
            <a:r>
              <a:rPr lang="en-US" dirty="0"/>
              <a:t>tells Christians they have already wasted enough time serving the devil, participating in the sinful practices of the world. </a:t>
            </a:r>
            <a:endParaRPr lang="en-US" dirty="0" smtClean="0"/>
          </a:p>
          <a:p>
            <a:r>
              <a:rPr lang="en-US" dirty="0" smtClean="0"/>
              <a:t>It </a:t>
            </a:r>
            <a:r>
              <a:rPr lang="en-US" dirty="0"/>
              <a:t>is time for them to change their lives and spend the rest of their time (however much time remains) doing the will of God. </a:t>
            </a:r>
            <a:endParaRPr lang="en-US" dirty="0" smtClean="0"/>
          </a:p>
          <a:p>
            <a:r>
              <a:rPr lang="en-US" dirty="0" smtClean="0"/>
              <a:t>But </a:t>
            </a:r>
            <a:r>
              <a:rPr lang="en-US" dirty="0"/>
              <a:t>in doing so the world will “think it strange that you do not run with them in the same flood of dissipation, speaking evil of you</a:t>
            </a:r>
            <a:r>
              <a:rPr lang="en-US" dirty="0" smtClean="0"/>
              <a:t>”</a:t>
            </a:r>
          </a:p>
          <a:p>
            <a:r>
              <a:rPr lang="en-US" dirty="0" smtClean="0"/>
              <a:t>Why </a:t>
            </a:r>
            <a:r>
              <a:rPr lang="en-US" dirty="0"/>
              <a:t>is it that living the Christian life is considered to be “strange” to the world? </a:t>
            </a:r>
            <a:endParaRPr lang="en-US" dirty="0" smtClean="0"/>
          </a:p>
          <a:p>
            <a:r>
              <a:rPr lang="en-US" dirty="0" smtClean="0"/>
              <a:t>The </a:t>
            </a:r>
            <a:r>
              <a:rPr lang="en-US" dirty="0"/>
              <a:t>people of the world have lived so long in sin and their consciences have become so desensitized by sin that they have lost all sense of truth and righteousness. </a:t>
            </a:r>
            <a:endParaRPr lang="en-US" dirty="0" smtClean="0"/>
          </a:p>
          <a:p>
            <a:r>
              <a:rPr lang="en-US" dirty="0" smtClean="0"/>
              <a:t>So</a:t>
            </a:r>
            <a:r>
              <a:rPr lang="en-US" dirty="0"/>
              <a:t>, when they see Christians no longer practicing the immorality and wickedness they enjoyed in the past this seems strange to them. </a:t>
            </a:r>
          </a:p>
        </p:txBody>
      </p:sp>
    </p:spTree>
    <p:extLst>
      <p:ext uri="{BB962C8B-B14F-4D97-AF65-F5344CB8AC3E}">
        <p14:creationId xmlns:p14="http://schemas.microsoft.com/office/powerpoint/2010/main" val="2662032689"/>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Real Christians Are Different</a:t>
            </a:r>
            <a:endParaRPr lang="en-US" dirty="0"/>
          </a:p>
        </p:txBody>
      </p:sp>
      <p:sp>
        <p:nvSpPr>
          <p:cNvPr id="3" name="Content Placeholder 2"/>
          <p:cNvSpPr>
            <a:spLocks noGrp="1"/>
          </p:cNvSpPr>
          <p:nvPr>
            <p:ph idx="1"/>
          </p:nvPr>
        </p:nvSpPr>
        <p:spPr>
          <a:xfrm>
            <a:off x="0" y="1066800"/>
            <a:ext cx="9144000" cy="5562600"/>
          </a:xfrm>
        </p:spPr>
        <p:txBody>
          <a:bodyPr>
            <a:normAutofit/>
          </a:bodyPr>
          <a:lstStyle/>
          <a:p>
            <a:r>
              <a:rPr lang="en-US" dirty="0"/>
              <a:t>True Christians do not think and act like the world around them for they are God’s own special people </a:t>
            </a:r>
            <a:r>
              <a:rPr lang="en-US" dirty="0" smtClean="0"/>
              <a:t>1 Peter 2:9</a:t>
            </a:r>
            <a:r>
              <a:rPr lang="en-US" dirty="0"/>
              <a:t>. </a:t>
            </a:r>
            <a:endParaRPr lang="en-US" dirty="0" smtClean="0"/>
          </a:p>
          <a:p>
            <a:r>
              <a:rPr lang="en-US" dirty="0" smtClean="0"/>
              <a:t>They </a:t>
            </a:r>
            <a:r>
              <a:rPr lang="en-US" dirty="0"/>
              <a:t>have a different allegiance. </a:t>
            </a:r>
            <a:endParaRPr lang="en-US" dirty="0" smtClean="0"/>
          </a:p>
          <a:p>
            <a:r>
              <a:rPr lang="en-US" dirty="0" smtClean="0"/>
              <a:t>They </a:t>
            </a:r>
            <a:r>
              <a:rPr lang="en-US" dirty="0"/>
              <a:t>now follow, serve and obey Christ, rather than man Acts 5:29</a:t>
            </a:r>
            <a:r>
              <a:rPr lang="en-US" dirty="0" smtClean="0"/>
              <a:t>.</a:t>
            </a:r>
          </a:p>
          <a:p>
            <a:r>
              <a:rPr lang="en-US" dirty="0" smtClean="0"/>
              <a:t>They </a:t>
            </a:r>
            <a:r>
              <a:rPr lang="en-US" dirty="0"/>
              <a:t>follow a different creed (belief, faith), one that comes from heaven (the New Testament) </a:t>
            </a:r>
            <a:r>
              <a:rPr lang="en-US" dirty="0" smtClean="0"/>
              <a:t>1 Thessalonians 2:13</a:t>
            </a:r>
            <a:r>
              <a:rPr lang="en-US" dirty="0"/>
              <a:t>, </a:t>
            </a:r>
            <a:endParaRPr lang="en-US" dirty="0" smtClean="0"/>
          </a:p>
          <a:p>
            <a:r>
              <a:rPr lang="en-US" dirty="0" smtClean="0"/>
              <a:t>not </a:t>
            </a:r>
            <a:r>
              <a:rPr lang="en-US" dirty="0"/>
              <a:t>the words and traditions of men </a:t>
            </a:r>
            <a:r>
              <a:rPr lang="en-US" dirty="0" smtClean="0"/>
              <a:t>Mark 7:6-9</a:t>
            </a:r>
            <a:r>
              <a:rPr lang="en-US" dirty="0"/>
              <a:t>. </a:t>
            </a:r>
            <a:endParaRPr lang="en-US" dirty="0" smtClean="0"/>
          </a:p>
        </p:txBody>
      </p:sp>
    </p:spTree>
    <p:extLst>
      <p:ext uri="{BB962C8B-B14F-4D97-AF65-F5344CB8AC3E}">
        <p14:creationId xmlns:p14="http://schemas.microsoft.com/office/powerpoint/2010/main" val="2470109875"/>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067800" cy="6324600"/>
          </a:xfrm>
        </p:spPr>
        <p:txBody>
          <a:bodyPr>
            <a:normAutofit/>
          </a:bodyPr>
          <a:lstStyle/>
          <a:p>
            <a:r>
              <a:rPr lang="en-US" dirty="0" smtClean="0"/>
              <a:t>They now worship a different God John 4:23-24, whose ways are not those of man Isaiah 55:8-9. </a:t>
            </a:r>
          </a:p>
          <a:p>
            <a:r>
              <a:rPr lang="en-US" dirty="0" smtClean="0"/>
              <a:t>They also have a different hope for the future Philippians 3:20-21; Colossians 3:1-3. </a:t>
            </a:r>
          </a:p>
          <a:p>
            <a:r>
              <a:rPr lang="en-US" dirty="0" smtClean="0"/>
              <a:t>So, they are naturally seen as different and strange from the rest of the world since they don’t follow the mainstream of society morally or religiously. </a:t>
            </a:r>
          </a:p>
          <a:p>
            <a:r>
              <a:rPr lang="en-US" dirty="0" smtClean="0"/>
              <a:t>They do not let the world define and set the standards of right and wrong. </a:t>
            </a:r>
          </a:p>
          <a:p>
            <a:r>
              <a:rPr lang="en-US" dirty="0" smtClean="0"/>
              <a:t>They have been transformed into a new life in Christ 2 Corinthians 5:17; Romans 12:1-2. </a:t>
            </a:r>
          </a:p>
          <a:p>
            <a:endParaRPr lang="en-US" dirty="0"/>
          </a:p>
        </p:txBody>
      </p:sp>
    </p:spTree>
    <p:extLst>
      <p:ext uri="{BB962C8B-B14F-4D97-AF65-F5344CB8AC3E}">
        <p14:creationId xmlns:p14="http://schemas.microsoft.com/office/powerpoint/2010/main" val="2630497054"/>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96"/>
            <a:ext cx="8229600" cy="881204"/>
          </a:xfrm>
        </p:spPr>
        <p:txBody>
          <a:bodyPr/>
          <a:lstStyle/>
          <a:p>
            <a:r>
              <a:rPr lang="en-US" dirty="0" smtClean="0"/>
              <a:t>Some Refuse To Be Different</a:t>
            </a:r>
            <a:endParaRPr lang="en-US" dirty="0"/>
          </a:p>
        </p:txBody>
      </p:sp>
      <p:sp>
        <p:nvSpPr>
          <p:cNvPr id="3" name="Content Placeholder 2"/>
          <p:cNvSpPr>
            <a:spLocks noGrp="1"/>
          </p:cNvSpPr>
          <p:nvPr>
            <p:ph idx="1"/>
          </p:nvPr>
        </p:nvSpPr>
        <p:spPr>
          <a:xfrm>
            <a:off x="76200" y="838200"/>
            <a:ext cx="9067800" cy="5791200"/>
          </a:xfrm>
        </p:spPr>
        <p:txBody>
          <a:bodyPr>
            <a:normAutofit/>
          </a:bodyPr>
          <a:lstStyle/>
          <a:p>
            <a:r>
              <a:rPr lang="en-US" dirty="0"/>
              <a:t>Even though the above things define the characteristics of true Christians, there are many who claim to be Christians that will not practice them since they don’t want to be thought of as strange. </a:t>
            </a:r>
            <a:endParaRPr lang="en-US" dirty="0" smtClean="0"/>
          </a:p>
          <a:p>
            <a:r>
              <a:rPr lang="en-US" dirty="0" smtClean="0"/>
              <a:t>People </a:t>
            </a:r>
            <a:r>
              <a:rPr lang="en-US" dirty="0"/>
              <a:t>find it difficult to be different. </a:t>
            </a:r>
            <a:endParaRPr lang="en-US" dirty="0" smtClean="0"/>
          </a:p>
          <a:p>
            <a:r>
              <a:rPr lang="en-US" dirty="0" smtClean="0"/>
              <a:t>When </a:t>
            </a:r>
            <a:r>
              <a:rPr lang="en-US" dirty="0"/>
              <a:t>seen from a human standpoint it is not easy to be different. </a:t>
            </a:r>
            <a:endParaRPr lang="en-US" dirty="0" smtClean="0"/>
          </a:p>
          <a:p>
            <a:r>
              <a:rPr lang="en-US" dirty="0" smtClean="0"/>
              <a:t>To </a:t>
            </a:r>
            <a:r>
              <a:rPr lang="en-US" dirty="0"/>
              <a:t>be different means you will be in a minority, and human nature doesn’t like that. </a:t>
            </a:r>
            <a:endParaRPr lang="en-US" dirty="0" smtClean="0"/>
          </a:p>
        </p:txBody>
      </p:sp>
    </p:spTree>
    <p:extLst>
      <p:ext uri="{BB962C8B-B14F-4D97-AF65-F5344CB8AC3E}">
        <p14:creationId xmlns:p14="http://schemas.microsoft.com/office/powerpoint/2010/main" val="2978027745"/>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067800" cy="6477000"/>
          </a:xfrm>
        </p:spPr>
        <p:txBody>
          <a:bodyPr>
            <a:normAutofit lnSpcReduction="10000"/>
          </a:bodyPr>
          <a:lstStyle/>
          <a:p>
            <a:r>
              <a:rPr lang="en-US" dirty="0" smtClean="0"/>
              <a:t>Generally, those in the minority are considered outcasts, rebels, unpopular with friends and neighbors. </a:t>
            </a:r>
          </a:p>
          <a:p>
            <a:r>
              <a:rPr lang="en-US" dirty="0" smtClean="0"/>
              <a:t>The human desire is to be able to agree with people and retain their good will. </a:t>
            </a:r>
          </a:p>
          <a:p>
            <a:r>
              <a:rPr lang="en-US" dirty="0" smtClean="0"/>
              <a:t>So when one varies from the norm socially, morally or religiously he can expect to suffer some unpleasantness. </a:t>
            </a:r>
          </a:p>
          <a:p>
            <a:r>
              <a:rPr lang="en-US" dirty="0" smtClean="0"/>
              <a:t>Not being in the mainstream is not very pleasant because it constantly puts a person on the defensive, always having to defend what and why one does or does not believe and practice certain things.</a:t>
            </a:r>
          </a:p>
          <a:p>
            <a:endParaRPr lang="en-US" dirty="0"/>
          </a:p>
        </p:txBody>
      </p:sp>
    </p:spTree>
    <p:extLst>
      <p:ext uri="{BB962C8B-B14F-4D97-AF65-F5344CB8AC3E}">
        <p14:creationId xmlns:p14="http://schemas.microsoft.com/office/powerpoint/2010/main" val="3230784098"/>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smtClean="0"/>
              <a:t>Why Be Different?</a:t>
            </a:r>
            <a:endParaRPr lang="en-US" dirty="0"/>
          </a:p>
        </p:txBody>
      </p:sp>
      <p:sp>
        <p:nvSpPr>
          <p:cNvPr id="3" name="Content Placeholder 2"/>
          <p:cNvSpPr>
            <a:spLocks noGrp="1"/>
          </p:cNvSpPr>
          <p:nvPr>
            <p:ph idx="1"/>
          </p:nvPr>
        </p:nvSpPr>
        <p:spPr>
          <a:xfrm>
            <a:off x="76200" y="914400"/>
            <a:ext cx="9067800" cy="5791200"/>
          </a:xfrm>
        </p:spPr>
        <p:txBody>
          <a:bodyPr>
            <a:normAutofit/>
          </a:bodyPr>
          <a:lstStyle/>
          <a:p>
            <a:r>
              <a:rPr lang="en-US" dirty="0" smtClean="0"/>
              <a:t>What </a:t>
            </a:r>
            <a:r>
              <a:rPr lang="en-US" dirty="0"/>
              <a:t>would justify people wanting to be different socially, morally and religiously? </a:t>
            </a:r>
            <a:endParaRPr lang="en-US" dirty="0" smtClean="0"/>
          </a:p>
          <a:p>
            <a:r>
              <a:rPr lang="en-US" dirty="0" smtClean="0"/>
              <a:t>Certainly </a:t>
            </a:r>
            <a:r>
              <a:rPr lang="en-US" dirty="0"/>
              <a:t>it should not </a:t>
            </a:r>
            <a:r>
              <a:rPr lang="en-US" dirty="0" smtClean="0"/>
              <a:t>be just </a:t>
            </a:r>
            <a:r>
              <a:rPr lang="en-US" dirty="0"/>
              <a:t>for the sake of being different</a:t>
            </a:r>
            <a:r>
              <a:rPr lang="en-US" dirty="0" smtClean="0"/>
              <a:t>.</a:t>
            </a:r>
          </a:p>
          <a:p>
            <a:r>
              <a:rPr lang="en-US" dirty="0" smtClean="0"/>
              <a:t>Some want to be provocative in their appearance.</a:t>
            </a:r>
          </a:p>
          <a:p>
            <a:r>
              <a:rPr lang="en-US" dirty="0" smtClean="0"/>
              <a:t>Some are trying to make a statement to the world.</a:t>
            </a:r>
          </a:p>
          <a:p>
            <a:r>
              <a:rPr lang="en-US" dirty="0" smtClean="0"/>
              <a:t>Some are just rebelling against, parents, society, the normal, etc. </a:t>
            </a:r>
          </a:p>
        </p:txBody>
      </p:sp>
    </p:spTree>
    <p:extLst>
      <p:ext uri="{BB962C8B-B14F-4D97-AF65-F5344CB8AC3E}">
        <p14:creationId xmlns:p14="http://schemas.microsoft.com/office/powerpoint/2010/main" val="2373113543"/>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9067800" cy="6400800"/>
          </a:xfrm>
        </p:spPr>
        <p:txBody>
          <a:bodyPr>
            <a:normAutofit/>
          </a:bodyPr>
          <a:lstStyle/>
          <a:p>
            <a:r>
              <a:rPr lang="en-US" dirty="0" smtClean="0"/>
              <a:t>Spiritually speaking, these differences come because they involve matters of truth, righteousness and faith which are diametrically opposed to and sin, error and human opinion.</a:t>
            </a:r>
          </a:p>
          <a:p>
            <a:r>
              <a:rPr lang="en-US" dirty="0" smtClean="0"/>
              <a:t>Those who have strong convictions about truth, righteousness and faith will always be unalterably opposed to error, sin and opinion. </a:t>
            </a:r>
          </a:p>
          <a:p>
            <a:r>
              <a:rPr lang="en-US" dirty="0" smtClean="0"/>
              <a:t>The two sides are totally incompatible and the line between them must be drawn sharply and distinctly 2 Corinthians 6:14-16; Amos 3:3; Matthew7:13-14.</a:t>
            </a:r>
            <a:endParaRPr lang="en-US" dirty="0"/>
          </a:p>
        </p:txBody>
      </p:sp>
    </p:spTree>
    <p:extLst>
      <p:ext uri="{BB962C8B-B14F-4D97-AF65-F5344CB8AC3E}">
        <p14:creationId xmlns:p14="http://schemas.microsoft.com/office/powerpoint/2010/main" val="2816612641"/>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Some Do Not Want To Be Different</a:t>
            </a:r>
            <a:endParaRPr lang="en-US" dirty="0"/>
          </a:p>
        </p:txBody>
      </p:sp>
      <p:sp>
        <p:nvSpPr>
          <p:cNvPr id="3" name="Content Placeholder 2"/>
          <p:cNvSpPr>
            <a:spLocks noGrp="1"/>
          </p:cNvSpPr>
          <p:nvPr>
            <p:ph idx="1"/>
          </p:nvPr>
        </p:nvSpPr>
        <p:spPr>
          <a:xfrm>
            <a:off x="0" y="838200"/>
            <a:ext cx="9067800" cy="5867400"/>
          </a:xfrm>
        </p:spPr>
        <p:txBody>
          <a:bodyPr>
            <a:normAutofit fontScale="92500" lnSpcReduction="10000"/>
          </a:bodyPr>
          <a:lstStyle/>
          <a:p>
            <a:r>
              <a:rPr lang="en-US" dirty="0" smtClean="0"/>
              <a:t>Today </a:t>
            </a:r>
            <a:r>
              <a:rPr lang="en-US" dirty="0"/>
              <a:t>this line has become blurred because the world has infiltrated the thinking of many of the members of the Lord’s church. </a:t>
            </a:r>
            <a:endParaRPr lang="en-US" dirty="0" smtClean="0"/>
          </a:p>
          <a:p>
            <a:r>
              <a:rPr lang="en-US" dirty="0" smtClean="0"/>
              <a:t>They </a:t>
            </a:r>
            <a:r>
              <a:rPr lang="en-US" dirty="0"/>
              <a:t>want to be recognized as Christians, but they don’t want to be considered “strange” or different from their friends in the denominational world. </a:t>
            </a:r>
            <a:endParaRPr lang="en-US" dirty="0" smtClean="0"/>
          </a:p>
          <a:p>
            <a:r>
              <a:rPr lang="en-US" dirty="0" smtClean="0"/>
              <a:t>The </a:t>
            </a:r>
            <a:r>
              <a:rPr lang="en-US" dirty="0"/>
              <a:t>religious world, in general, offers convenience, popularity and entertainment to attract and keep members. </a:t>
            </a:r>
            <a:endParaRPr lang="en-US" dirty="0" smtClean="0"/>
          </a:p>
          <a:p>
            <a:r>
              <a:rPr lang="en-US" dirty="0" smtClean="0"/>
              <a:t>They </a:t>
            </a:r>
            <a:r>
              <a:rPr lang="en-US" dirty="0"/>
              <a:t>are religious, but not overly concerned about being scripturally correct. </a:t>
            </a:r>
            <a:endParaRPr lang="en-US" dirty="0" smtClean="0"/>
          </a:p>
          <a:p>
            <a:r>
              <a:rPr lang="en-US" dirty="0" smtClean="0"/>
              <a:t>They </a:t>
            </a:r>
            <a:r>
              <a:rPr lang="en-US" dirty="0"/>
              <a:t>have a form of godliness but deny its power </a:t>
            </a:r>
            <a:r>
              <a:rPr lang="en-US" dirty="0" smtClean="0"/>
              <a:t/>
            </a:r>
            <a:br>
              <a:rPr lang="en-US" dirty="0" smtClean="0"/>
            </a:br>
            <a:r>
              <a:rPr lang="en-US" dirty="0" smtClean="0"/>
              <a:t>2 Timothy 3:5</a:t>
            </a:r>
            <a:r>
              <a:rPr lang="en-US" dirty="0"/>
              <a:t>. </a:t>
            </a:r>
            <a:endParaRPr lang="en-US" dirty="0" smtClean="0"/>
          </a:p>
        </p:txBody>
      </p:sp>
    </p:spTree>
    <p:extLst>
      <p:ext uri="{BB962C8B-B14F-4D97-AF65-F5344CB8AC3E}">
        <p14:creationId xmlns:p14="http://schemas.microsoft.com/office/powerpoint/2010/main" val="1941839092"/>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1350</Words>
  <Application>Microsoft Office PowerPoint</Application>
  <PresentationFormat>On-screen Show (4:3)</PresentationFormat>
  <Paragraphs>78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Making Ourselves A Strange And  Peculiar People</vt:lpstr>
      <vt:lpstr>INTRODUCTION</vt:lpstr>
      <vt:lpstr>Real Christians Are Different</vt:lpstr>
      <vt:lpstr>PowerPoint Presentation</vt:lpstr>
      <vt:lpstr>Some Refuse To Be Different</vt:lpstr>
      <vt:lpstr>PowerPoint Presentation</vt:lpstr>
      <vt:lpstr>Why Be Different?</vt:lpstr>
      <vt:lpstr>PowerPoint Presentation</vt:lpstr>
      <vt:lpstr>Some Do Not Want To Be Different</vt:lpstr>
      <vt:lpstr>PowerPoint Presentation</vt:lpstr>
      <vt:lpstr>Preachers Are Not Immune</vt:lpstr>
      <vt:lpstr>PowerPoint Presentation</vt:lpstr>
      <vt:lpstr>Do Not Let It Bother You</vt:lpstr>
      <vt:lpstr>PowerPoint Presentation</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Strange People</dc:title>
  <dc:creator>Aarons</dc:creator>
  <cp:lastModifiedBy>Aarons</cp:lastModifiedBy>
  <cp:revision>6</cp:revision>
  <dcterms:created xsi:type="dcterms:W3CDTF">2016-08-20T18:22:56Z</dcterms:created>
  <dcterms:modified xsi:type="dcterms:W3CDTF">2016-08-20T19:06:40Z</dcterms:modified>
</cp:coreProperties>
</file>