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0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8836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6134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2527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88321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7566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1962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0213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792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2932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412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9058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chemeClr val="bg2">
                <a:lumMod val="90000"/>
              </a:schemeClr>
            </a:gs>
            <a:gs pos="36000">
              <a:schemeClr val="accent5">
                <a:lumMod val="40000"/>
                <a:lumOff val="60000"/>
              </a:schemeClr>
            </a:gs>
            <a:gs pos="61000">
              <a:schemeClr val="accent3">
                <a:lumMod val="40000"/>
                <a:lumOff val="60000"/>
              </a:schemeClr>
            </a:gs>
            <a:gs pos="82001">
              <a:srgbClr val="FBD49C"/>
            </a:gs>
            <a:gs pos="100000">
              <a:srgbClr val="FFFF0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B4D8B-AF2F-426A-9062-1B437CB1FD29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F6AF9-E6EB-45DE-AF61-A9107ABB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2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1"/>
            <a:ext cx="8763000" cy="2609850"/>
          </a:xfrm>
        </p:spPr>
        <p:txBody>
          <a:bodyPr>
            <a:normAutofit/>
          </a:bodyPr>
          <a:lstStyle/>
          <a:p>
            <a:r>
              <a:rPr lang="en-US" sz="6600" dirty="0"/>
              <a:t>SPIRITUAL GROWTH </a:t>
            </a:r>
            <a:r>
              <a:rPr lang="en-US" sz="4000" dirty="0"/>
              <a:t>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686800" cy="25908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1"/>
                </a:solidFill>
              </a:rPr>
              <a:t>Establishing Goals </a:t>
            </a:r>
            <a:r>
              <a:rPr lang="en-US" sz="7200" dirty="0">
                <a:solidFill>
                  <a:schemeClr val="tx1"/>
                </a:solidFill>
              </a:rPr>
              <a:t>For </a:t>
            </a:r>
            <a:endParaRPr lang="en-US" sz="7200" dirty="0" smtClean="0">
              <a:solidFill>
                <a:schemeClr val="tx1"/>
              </a:solidFill>
            </a:endParaRPr>
          </a:p>
          <a:p>
            <a:r>
              <a:rPr lang="en-US" sz="7200" dirty="0" smtClean="0">
                <a:solidFill>
                  <a:schemeClr val="tx1"/>
                </a:solidFill>
              </a:rPr>
              <a:t>Spiritual </a:t>
            </a:r>
            <a:r>
              <a:rPr lang="en-US" sz="7200" dirty="0">
                <a:solidFill>
                  <a:schemeClr val="tx1"/>
                </a:solidFill>
              </a:rPr>
              <a:t>Growth</a:t>
            </a:r>
          </a:p>
        </p:txBody>
      </p:sp>
    </p:spTree>
    <p:extLst>
      <p:ext uri="{BB962C8B-B14F-4D97-AF65-F5344CB8AC3E}">
        <p14:creationId xmlns:p14="http://schemas.microsoft.com/office/powerpoint/2010/main" val="10889967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BEHAVIORAL GOALS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These graces were best personified in Jesus Christ; the more we grow in them, the more we truly know and understand our Lord and Savior!</a:t>
            </a:r>
          </a:p>
          <a:p>
            <a:r>
              <a:rPr lang="en-US" dirty="0" smtClean="0"/>
              <a:t>The Challenge Of Reaching Our Behavioral Goals</a:t>
            </a:r>
          </a:p>
          <a:p>
            <a:r>
              <a:rPr lang="en-US" dirty="0" smtClean="0"/>
              <a:t>It requires diligent effort… 2 Peter 1:5, 10</a:t>
            </a:r>
          </a:p>
          <a:p>
            <a:r>
              <a:rPr lang="en-US" dirty="0" smtClean="0"/>
              <a:t>It requires sustained effort… Galatians 6:7-9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652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 stressed before, such growth does not come naturally; if we are not careful, we may revert back to our former conduct and character… </a:t>
            </a:r>
            <a:br>
              <a:rPr lang="en-US" dirty="0" smtClean="0"/>
            </a:br>
            <a:r>
              <a:rPr lang="en-US" dirty="0" smtClean="0"/>
              <a:t>2 Peter 2:20-22</a:t>
            </a:r>
          </a:p>
          <a:p>
            <a:r>
              <a:rPr lang="en-US" dirty="0" smtClean="0"/>
              <a:t>True spiritual growth demands a renewal of mind and character (cf. Rom 12:1-2), in which the goal is to become like our Teacher, Jesus Christ! </a:t>
            </a:r>
          </a:p>
          <a:p>
            <a:r>
              <a:rPr lang="en-US" dirty="0" smtClean="0"/>
              <a:t>There are also…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633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Church Is A Body With Many </a:t>
            </a:r>
            <a:r>
              <a:rPr lang="en-US" dirty="0" smtClean="0"/>
              <a:t>Members.</a:t>
            </a:r>
          </a:p>
          <a:p>
            <a:r>
              <a:rPr lang="en-US" dirty="0" smtClean="0"/>
              <a:t>In </a:t>
            </a:r>
            <a:r>
              <a:rPr lang="en-US" dirty="0"/>
              <a:t>which every member is important…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/>
              <a:t>Corinthians </a:t>
            </a:r>
            <a:r>
              <a:rPr lang="en-US" dirty="0" smtClean="0"/>
              <a:t>12:12-22.</a:t>
            </a:r>
          </a:p>
          <a:p>
            <a:r>
              <a:rPr lang="en-US" dirty="0" smtClean="0"/>
              <a:t>In </a:t>
            </a:r>
            <a:r>
              <a:rPr lang="en-US" dirty="0"/>
              <a:t>which not every member has the same function… Romans </a:t>
            </a:r>
            <a:r>
              <a:rPr lang="en-US" dirty="0" smtClean="0"/>
              <a:t>12:3-5.</a:t>
            </a:r>
          </a:p>
          <a:p>
            <a:r>
              <a:rPr lang="en-US" dirty="0" smtClean="0"/>
              <a:t>Every </a:t>
            </a:r>
            <a:r>
              <a:rPr lang="en-US" dirty="0"/>
              <a:t>member must do its part… Ephesians </a:t>
            </a:r>
            <a:r>
              <a:rPr lang="en-US" dirty="0" smtClean="0"/>
              <a:t>4:16.</a:t>
            </a:r>
          </a:p>
          <a:p>
            <a:r>
              <a:rPr lang="en-US" dirty="0" smtClean="0"/>
              <a:t>The </a:t>
            </a:r>
            <a:r>
              <a:rPr lang="en-US" dirty="0"/>
              <a:t>Lord’s church grows only as each member does </a:t>
            </a:r>
            <a:r>
              <a:rPr lang="en-US" dirty="0" smtClean="0"/>
              <a:t>his/her </a:t>
            </a:r>
            <a:r>
              <a:rPr lang="en-US" dirty="0"/>
              <a:t>part in the body of </a:t>
            </a:r>
            <a:r>
              <a:rPr lang="en-US" dirty="0" smtClean="0"/>
              <a:t>Christ.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29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Members Of The Body, We Must Grow.</a:t>
            </a:r>
          </a:p>
          <a:p>
            <a:r>
              <a:rPr lang="en-US" dirty="0" smtClean="0"/>
              <a:t>We must find and develop our unique function(s) in the body of Christ… Romans 12:6-8.</a:t>
            </a:r>
          </a:p>
          <a:p>
            <a:r>
              <a:rPr lang="en-US" dirty="0" smtClean="0"/>
              <a:t>For some, it may be laboring in the Word (preaching, teaching).</a:t>
            </a:r>
          </a:p>
          <a:p>
            <a:r>
              <a:rPr lang="en-US" dirty="0" smtClean="0"/>
              <a:t>For others, it may involve ministering to others (visiting, serving).</a:t>
            </a:r>
          </a:p>
          <a:p>
            <a:r>
              <a:rPr lang="en-US" dirty="0" smtClean="0"/>
              <a:t>For many, it may involve a multitude of talents and abilities.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247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 must utilize our gifts (functions) in the service of God… 1 Peter 4:10-11.</a:t>
            </a:r>
          </a:p>
          <a:p>
            <a:r>
              <a:rPr lang="en-US" dirty="0" smtClean="0"/>
              <a:t>Those who speak, doing so as the oracles of God.</a:t>
            </a:r>
          </a:p>
          <a:p>
            <a:r>
              <a:rPr lang="en-US" dirty="0" smtClean="0"/>
              <a:t>Those who serve, with the strength God supplies.</a:t>
            </a:r>
          </a:p>
          <a:p>
            <a:r>
              <a:rPr lang="en-US" dirty="0" smtClean="0"/>
              <a:t>Failing to grow brings reproach </a:t>
            </a:r>
            <a:br>
              <a:rPr lang="en-US" dirty="0" smtClean="0"/>
            </a:br>
            <a:r>
              <a:rPr lang="en-US" dirty="0" smtClean="0"/>
              <a:t>(e.g., Hebrews 5:12-14), for we are guilty of wasting what God has given us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77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Challenge Of Reaching Our Functional Goals.</a:t>
            </a:r>
          </a:p>
          <a:p>
            <a:r>
              <a:rPr lang="en-US" dirty="0" smtClean="0"/>
              <a:t>The challenge of determining our function(s) in the body of Christ.</a:t>
            </a:r>
          </a:p>
          <a:p>
            <a:r>
              <a:rPr lang="en-US" dirty="0" smtClean="0"/>
              <a:t>Not all members have the same function; what is mine?</a:t>
            </a:r>
          </a:p>
          <a:p>
            <a:r>
              <a:rPr lang="en-US" dirty="0" smtClean="0"/>
              <a:t>Am I lacking in certain talents, or are they simply needing to be developed?</a:t>
            </a:r>
          </a:p>
          <a:p>
            <a:r>
              <a:rPr lang="en-US" dirty="0" smtClean="0"/>
              <a:t>Am I truly a one-talent individual, or using that possibly as an excuse not to develop what I am truly capable of?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686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challenge of developing our function(s) in the body of Christ.</a:t>
            </a:r>
          </a:p>
          <a:p>
            <a:r>
              <a:rPr lang="en-US" dirty="0" smtClean="0"/>
              <a:t>While some skills may come naturally, others may take time and energy.</a:t>
            </a:r>
          </a:p>
          <a:p>
            <a:r>
              <a:rPr lang="en-US" dirty="0" smtClean="0"/>
              <a:t>Is my lack of development the result of indifference or laziness?</a:t>
            </a:r>
          </a:p>
          <a:p>
            <a:r>
              <a:rPr lang="en-US" dirty="0" smtClean="0"/>
              <a:t>Am I selling myself short through negative self-talk?</a:t>
            </a:r>
          </a:p>
          <a:p>
            <a:r>
              <a:rPr lang="en-US" dirty="0" smtClean="0"/>
              <a:t>Am I allowing the allurements of the world to preoccupy my time and energy?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005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 smtClean="0"/>
              <a:t>We need to be honest with ourselves; indeed, the Day of Judgment will reveal whether or not we have been honest </a:t>
            </a:r>
            <a:br>
              <a:rPr lang="en-US" dirty="0" smtClean="0"/>
            </a:br>
            <a:r>
              <a:rPr lang="en-US" dirty="0" smtClean="0"/>
              <a:t>(cf. 2 Corinthians 5:10; Matthew 25:14-30)</a:t>
            </a:r>
          </a:p>
          <a:p>
            <a:r>
              <a:rPr lang="en-US" dirty="0" smtClean="0"/>
              <a:t>Finally, a thought or two about…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609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CONGREGATIONAL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Individual </a:t>
            </a:r>
            <a:r>
              <a:rPr lang="en-US" dirty="0"/>
              <a:t>Growth Is Intertwined With Church </a:t>
            </a:r>
            <a:r>
              <a:rPr lang="en-US" dirty="0" smtClean="0"/>
              <a:t>Growth.</a:t>
            </a:r>
          </a:p>
          <a:p>
            <a:r>
              <a:rPr lang="en-US" dirty="0" smtClean="0"/>
              <a:t>A </a:t>
            </a:r>
            <a:r>
              <a:rPr lang="en-US" dirty="0"/>
              <a:t>primary function of the church is the edification of the saints… Ephesians </a:t>
            </a:r>
            <a:r>
              <a:rPr lang="en-US" dirty="0" smtClean="0"/>
              <a:t>4:11-16.</a:t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are challenged to minister our gifts to one another… 1 Peter </a:t>
            </a:r>
            <a:r>
              <a:rPr lang="en-US" dirty="0" smtClean="0"/>
              <a:t>4:11.</a:t>
            </a:r>
          </a:p>
          <a:p>
            <a:r>
              <a:rPr lang="en-US" dirty="0" smtClean="0"/>
              <a:t>As </a:t>
            </a:r>
            <a:r>
              <a:rPr lang="en-US" dirty="0"/>
              <a:t>we grow individually, so we grow as a church, and vice </a:t>
            </a:r>
            <a:r>
              <a:rPr lang="en-US" dirty="0" smtClean="0"/>
              <a:t>versa.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449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CONGREGATIONAL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Church Goals Should Incorporate Individual Goals.</a:t>
            </a:r>
          </a:p>
          <a:p>
            <a:r>
              <a:rPr lang="en-US" dirty="0" smtClean="0"/>
              <a:t>A congregation’s goals should allow for the fulfillment of individual goals.</a:t>
            </a:r>
          </a:p>
          <a:p>
            <a:r>
              <a:rPr lang="en-US" dirty="0" smtClean="0"/>
              <a:t>Providing encouragement through its educational programs.</a:t>
            </a:r>
          </a:p>
          <a:p>
            <a:r>
              <a:rPr lang="en-US" dirty="0" smtClean="0"/>
              <a:t>Providing opportunity for Christians to serve in their various roles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8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/>
              <a:t>Thus far in our study of spiritual growth </a:t>
            </a:r>
            <a:r>
              <a:rPr lang="en-US" dirty="0" smtClean="0"/>
              <a:t>we </a:t>
            </a:r>
            <a:r>
              <a:rPr lang="en-US" dirty="0"/>
              <a:t>have sought to establish the following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Spiritual </a:t>
            </a:r>
            <a:r>
              <a:rPr lang="en-US" dirty="0"/>
              <a:t>growth is a choice that we must make</a:t>
            </a:r>
            <a:br>
              <a:rPr lang="en-US" dirty="0"/>
            </a:br>
            <a:r>
              <a:rPr lang="en-US" dirty="0" smtClean="0"/>
              <a:t>Commanded </a:t>
            </a:r>
            <a:r>
              <a:rPr lang="en-US" dirty="0"/>
              <a:t>by God</a:t>
            </a:r>
            <a:br>
              <a:rPr lang="en-US" dirty="0"/>
            </a:br>
            <a:r>
              <a:rPr lang="en-US" dirty="0" smtClean="0"/>
              <a:t>That </a:t>
            </a:r>
            <a:r>
              <a:rPr lang="en-US" dirty="0"/>
              <a:t>requires diligent effort on our part</a:t>
            </a:r>
            <a:br>
              <a:rPr lang="en-US" dirty="0"/>
            </a:br>
            <a:r>
              <a:rPr lang="en-US" dirty="0" smtClean="0"/>
              <a:t>Yet </a:t>
            </a:r>
            <a:r>
              <a:rPr lang="en-US" dirty="0"/>
              <a:t>we are assisted by God in our effort</a:t>
            </a:r>
            <a:br>
              <a:rPr lang="en-US" dirty="0"/>
            </a:br>
            <a:r>
              <a:rPr lang="en-US" dirty="0" smtClean="0"/>
              <a:t>We </a:t>
            </a:r>
            <a:r>
              <a:rPr lang="en-US" dirty="0"/>
              <a:t>are blessed by God both in this life and the next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54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CONGREGATIONAL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 congregation’s goals will require the fulfillment of individual goals.</a:t>
            </a:r>
          </a:p>
          <a:p>
            <a:r>
              <a:rPr lang="en-US" dirty="0" smtClean="0"/>
              <a:t>Does a church have a goal for growth? </a:t>
            </a:r>
          </a:p>
          <a:p>
            <a:r>
              <a:rPr lang="en-US" dirty="0" smtClean="0"/>
              <a:t>It requires teachers and others who minister to the flock.</a:t>
            </a:r>
          </a:p>
          <a:p>
            <a:r>
              <a:rPr lang="en-US" dirty="0" smtClean="0"/>
              <a:t>Does a church have a goal for spreading the gospel? </a:t>
            </a:r>
          </a:p>
          <a:p>
            <a:r>
              <a:rPr lang="en-US" dirty="0" smtClean="0"/>
              <a:t>It requires preachers and those who will support them… Romans 10:14-15.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581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CONGREGATIONAL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To grow individually, we benefit greatly with the help of congregational goals!</a:t>
            </a:r>
          </a:p>
          <a:p>
            <a:r>
              <a:rPr lang="en-US" dirty="0" smtClean="0"/>
              <a:t> The Challenge Of Reaching Our Congregation Goals.</a:t>
            </a:r>
          </a:p>
          <a:p>
            <a:r>
              <a:rPr lang="en-US" dirty="0" smtClean="0"/>
              <a:t>It depends heavily upon the cooperation of all the members.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77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CONGREGATIONAL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If we are not united in the need for spiritual growth, it is unlikely we will set congregational goals that will nourish such growth.</a:t>
            </a:r>
          </a:p>
          <a:p>
            <a:r>
              <a:rPr lang="en-US" dirty="0" smtClean="0"/>
              <a:t>If we are not growing individually, any congregational goals will unlikely be met.</a:t>
            </a:r>
          </a:p>
          <a:p>
            <a:r>
              <a:rPr lang="en-US" dirty="0" smtClean="0"/>
              <a:t>If we desire to grow as a congregation, we need to be growing as individuals, and set our goals for such!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831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As we obtain our goals as individuals and as congregations…</a:t>
            </a:r>
          </a:p>
          <a:p>
            <a:r>
              <a:rPr lang="en-US" dirty="0" smtClean="0"/>
              <a:t>Christ will be glorified!</a:t>
            </a:r>
          </a:p>
          <a:p>
            <a:r>
              <a:rPr lang="en-US" dirty="0" smtClean="0"/>
              <a:t>As disciples and as members of His body we will become what He desires us to be!</a:t>
            </a:r>
          </a:p>
          <a:p>
            <a:r>
              <a:rPr lang="en-US" dirty="0" smtClean="0"/>
              <a:t>If we desire to grow spiritually, then we need to set and strive for behavioral, functional, and congregational goals that will inspire us in the right direction!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626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/>
              <a:t>Spiritual growth requires the setting and obtaining of goals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Individuals </a:t>
            </a:r>
            <a:r>
              <a:rPr lang="en-US" dirty="0"/>
              <a:t>must have both behavioral and functional </a:t>
            </a:r>
            <a:r>
              <a:rPr lang="en-US" dirty="0" smtClean="0"/>
              <a:t>goals.</a:t>
            </a:r>
          </a:p>
          <a:p>
            <a:r>
              <a:rPr lang="en-US" dirty="0" smtClean="0"/>
              <a:t>Both </a:t>
            </a:r>
            <a:r>
              <a:rPr lang="en-US" dirty="0"/>
              <a:t>individuals and congregations must have similar </a:t>
            </a:r>
            <a:r>
              <a:rPr lang="en-US" dirty="0" smtClean="0"/>
              <a:t>goals.</a:t>
            </a:r>
          </a:p>
          <a:p>
            <a:r>
              <a:rPr lang="en-US" dirty="0" smtClean="0"/>
              <a:t>Are you in need of setting goals?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674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/>
              <a:t>Spiritual growth is too often hindered by low </a:t>
            </a:r>
            <a:r>
              <a:rPr lang="en-US" dirty="0" smtClean="0"/>
              <a:t>self-esteem.</a:t>
            </a:r>
          </a:p>
          <a:p>
            <a:r>
              <a:rPr lang="en-US" dirty="0" smtClean="0"/>
              <a:t>Too </a:t>
            </a:r>
            <a:r>
              <a:rPr lang="en-US" dirty="0"/>
              <a:t>many Christians sell themselves short, because they do not view themselves capable of attaining higher levels of spiritual </a:t>
            </a:r>
            <a:r>
              <a:rPr lang="en-US" dirty="0" smtClean="0"/>
              <a:t>growth.</a:t>
            </a:r>
          </a:p>
          <a:p>
            <a:r>
              <a:rPr lang="en-US" dirty="0" smtClean="0"/>
              <a:t>Not </a:t>
            </a:r>
            <a:r>
              <a:rPr lang="en-US" dirty="0"/>
              <a:t>believing in their God-given capability, they are prone to making excuses for not trying, and therefore not </a:t>
            </a:r>
            <a:r>
              <a:rPr lang="en-US" dirty="0" smtClean="0"/>
              <a:t>growing.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675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Yet because God commands us to grow, we need to have faith that we can </a:t>
            </a:r>
            <a:r>
              <a:rPr lang="en-US" dirty="0" smtClean="0"/>
              <a:t>grow.</a:t>
            </a:r>
          </a:p>
          <a:p>
            <a:r>
              <a:rPr lang="en-US" dirty="0" smtClean="0"/>
              <a:t>But </a:t>
            </a:r>
            <a:r>
              <a:rPr lang="en-US" dirty="0"/>
              <a:t>what should be our goals regarding spiritual growth</a:t>
            </a:r>
            <a:r>
              <a:rPr lang="en-US" dirty="0" smtClean="0"/>
              <a:t>?</a:t>
            </a:r>
          </a:p>
          <a:p>
            <a:r>
              <a:rPr lang="en-US" dirty="0" smtClean="0"/>
              <a:t>For </a:t>
            </a:r>
            <a:r>
              <a:rPr lang="en-US" dirty="0"/>
              <a:t>what are we to strive, making diligent effort</a:t>
            </a:r>
            <a:r>
              <a:rPr lang="en-US" dirty="0" smtClean="0"/>
              <a:t>?</a:t>
            </a:r>
          </a:p>
          <a:p>
            <a:r>
              <a:rPr lang="en-US" dirty="0" smtClean="0"/>
              <a:t>By </a:t>
            </a:r>
            <a:r>
              <a:rPr lang="en-US" dirty="0"/>
              <a:t>what measurement can we determine that spiritual growth is taking </a:t>
            </a:r>
            <a:r>
              <a:rPr lang="en-US" dirty="0" smtClean="0"/>
              <a:t>place?</a:t>
            </a:r>
          </a:p>
        </p:txBody>
      </p:sp>
    </p:spTree>
    <p:extLst>
      <p:ext uri="{BB962C8B-B14F-4D97-AF65-F5344CB8AC3E}">
        <p14:creationId xmlns:p14="http://schemas.microsoft.com/office/powerpoint/2010/main" val="20896467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As with any venture, having goals and attaining them is essential to success…</a:t>
            </a:r>
          </a:p>
          <a:p>
            <a:r>
              <a:rPr lang="en-US" dirty="0" smtClean="0"/>
              <a:t>The athlete excels when he sets goals, and attains them.</a:t>
            </a:r>
          </a:p>
          <a:p>
            <a:r>
              <a:rPr lang="en-US" dirty="0" smtClean="0"/>
              <a:t>The successful business man understands the importance of goals.</a:t>
            </a:r>
          </a:p>
          <a:p>
            <a:r>
              <a:rPr lang="en-US" dirty="0" smtClean="0"/>
              <a:t>So it is with the Christian.</a:t>
            </a:r>
          </a:p>
          <a:p>
            <a:r>
              <a:rPr lang="en-US" dirty="0" smtClean="0"/>
              <a:t>We must have goals, and ways of attaining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579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Our </a:t>
            </a:r>
            <a:r>
              <a:rPr lang="en-US" dirty="0"/>
              <a:t>Ultimate Goal Is To Be Like </a:t>
            </a:r>
            <a:r>
              <a:rPr lang="en-US" dirty="0" smtClean="0"/>
              <a:t>Christ.</a:t>
            </a:r>
          </a:p>
          <a:p>
            <a:r>
              <a:rPr lang="en-US" dirty="0" smtClean="0"/>
              <a:t>Jesus </a:t>
            </a:r>
            <a:r>
              <a:rPr lang="en-US" dirty="0"/>
              <a:t>intimated such in talking about </a:t>
            </a:r>
            <a:r>
              <a:rPr lang="en-US" dirty="0" smtClean="0"/>
              <a:t>discipleship;</a:t>
            </a:r>
          </a:p>
          <a:p>
            <a:r>
              <a:rPr lang="en-US" dirty="0" smtClean="0"/>
              <a:t>A </a:t>
            </a:r>
            <a:r>
              <a:rPr lang="en-US" dirty="0"/>
              <a:t>disciple is to become like his teacher…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Luke 6:40.</a:t>
            </a:r>
          </a:p>
          <a:p>
            <a:r>
              <a:rPr lang="en-US" dirty="0" smtClean="0"/>
              <a:t>Jesus </a:t>
            </a:r>
            <a:r>
              <a:rPr lang="en-US" dirty="0"/>
              <a:t>wants us to become His disciples… Matthew </a:t>
            </a:r>
            <a:r>
              <a:rPr lang="en-US" dirty="0" smtClean="0"/>
              <a:t>28:19-20.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311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Paul made it clear that this is the goal of our redemption.</a:t>
            </a:r>
          </a:p>
          <a:p>
            <a:r>
              <a:rPr lang="en-US" dirty="0" smtClean="0"/>
              <a:t>God’s desire is that we be conformed to the image of His Son… Romans 8:29.</a:t>
            </a:r>
          </a:p>
          <a:p>
            <a:r>
              <a:rPr lang="en-US" dirty="0" smtClean="0"/>
              <a:t>As we are being transformed, it is in the image of Christ… 2 Corinthians 3:18.</a:t>
            </a:r>
          </a:p>
          <a:p>
            <a:r>
              <a:rPr lang="en-US" dirty="0" smtClean="0"/>
              <a:t>We are to be renewed according to the image of Christ… Colossians 3:10-11.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79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So an essential element of spiritual growth is to become more Christ-like, renewing our behavior to conform to the example of Jesus Christ.</a:t>
            </a:r>
          </a:p>
          <a:p>
            <a:r>
              <a:rPr lang="en-US" dirty="0" smtClean="0"/>
              <a:t>This Involves Growing In The Knowledge Of Christ.</a:t>
            </a:r>
          </a:p>
          <a:p>
            <a:r>
              <a:rPr lang="en-US" dirty="0" smtClean="0"/>
              <a:t>Which Peter commanded in 2 Peter 3:18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422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Not just academic knowledge, but personal knowledge through character development… </a:t>
            </a:r>
            <a:br>
              <a:rPr lang="en-US" dirty="0" smtClean="0"/>
            </a:br>
            <a:r>
              <a:rPr lang="en-US" dirty="0" smtClean="0"/>
              <a:t>2 Peter 1:5-8</a:t>
            </a:r>
          </a:p>
          <a:p>
            <a:r>
              <a:rPr lang="en-US" dirty="0" smtClean="0"/>
              <a:t>We must add spiritual graces to our faith, such as virtue, knowledge, self-control, perseverance, godliness, brotherly kindness, love.</a:t>
            </a:r>
          </a:p>
          <a:p>
            <a:r>
              <a:rPr lang="en-US" dirty="0" smtClean="0"/>
              <a:t>It is with the development we are truly fruitful in the knowledge of Christ… 2 Peter 1:8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611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1063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SPIRITUAL GROWTH #3</vt:lpstr>
      <vt:lpstr>Introduction</vt:lpstr>
      <vt:lpstr>Introduction</vt:lpstr>
      <vt:lpstr>Spiritual Growth</vt:lpstr>
      <vt:lpstr>Spiritual Growth</vt:lpstr>
      <vt:lpstr>BEHAVIORAL GOALS</vt:lpstr>
      <vt:lpstr>BEHAVIORAL GOALS</vt:lpstr>
      <vt:lpstr>BEHAVIORAL GOALS</vt:lpstr>
      <vt:lpstr>BEHAVIORAL GOALS</vt:lpstr>
      <vt:lpstr> BEHAVIORAL GOALS </vt:lpstr>
      <vt:lpstr>BEHAVIORAL GOALS</vt:lpstr>
      <vt:lpstr>FUNCTIONAL GOALS</vt:lpstr>
      <vt:lpstr>FUNCTIONAL GOALS</vt:lpstr>
      <vt:lpstr>FUNCTIONAL GOALS</vt:lpstr>
      <vt:lpstr>FUNCTIONAL GOALS</vt:lpstr>
      <vt:lpstr>FUNCTIONAL GOALS</vt:lpstr>
      <vt:lpstr>FUNCTIONAL GOALS</vt:lpstr>
      <vt:lpstr>CONGREGATIONAL GOALS</vt:lpstr>
      <vt:lpstr>CONGREGATIONAL GOALS</vt:lpstr>
      <vt:lpstr>CONGREGATIONAL GOALS</vt:lpstr>
      <vt:lpstr>CONGREGATIONAL GOALS</vt:lpstr>
      <vt:lpstr>CONGREGATIONAL GOALS</vt:lpstr>
      <vt:lpstr>Spiritual Growth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GROWTH #3</dc:title>
  <dc:creator>Aarons</dc:creator>
  <cp:lastModifiedBy>Aarons</cp:lastModifiedBy>
  <cp:revision>5</cp:revision>
  <dcterms:created xsi:type="dcterms:W3CDTF">2015-08-31T19:20:58Z</dcterms:created>
  <dcterms:modified xsi:type="dcterms:W3CDTF">2015-08-31T19:59:23Z</dcterms:modified>
</cp:coreProperties>
</file>