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9" r:id="rId5"/>
    <p:sldId id="265" r:id="rId6"/>
    <p:sldId id="260" r:id="rId7"/>
    <p:sldId id="267" r:id="rId8"/>
    <p:sldId id="266" r:id="rId9"/>
    <p:sldId id="270" r:id="rId10"/>
    <p:sldId id="264" r:id="rId11"/>
    <p:sldId id="262" r:id="rId12"/>
    <p:sldId id="263" r:id="rId13"/>
    <p:sldId id="268" r:id="rId14"/>
  </p:sldIdLst>
  <p:sldSz cx="9144000" cy="6858000" type="screen4x3"/>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85" autoAdjust="0"/>
  </p:normalViewPr>
  <p:slideViewPr>
    <p:cSldViewPr>
      <p:cViewPr varScale="1">
        <p:scale>
          <a:sx n="61" d="100"/>
          <a:sy n="61" d="100"/>
        </p:scale>
        <p:origin x="-15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2BF90-776D-4EE0-B2E6-259624410264}"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2BF90-776D-4EE0-B2E6-259624410264}"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2BF90-776D-4EE0-B2E6-259624410264}"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2BF90-776D-4EE0-B2E6-259624410264}"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2BF90-776D-4EE0-B2E6-259624410264}" type="datetimeFigureOut">
              <a:rPr lang="en-US" smtClean="0"/>
              <a:pPr/>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2BF90-776D-4EE0-B2E6-259624410264}"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2BF90-776D-4EE0-B2E6-259624410264}" type="datetimeFigureOut">
              <a:rPr lang="en-US" smtClean="0"/>
              <a:pPr/>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2BF90-776D-4EE0-B2E6-259624410264}" type="datetimeFigureOut">
              <a:rPr lang="en-US" smtClean="0"/>
              <a:pPr/>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2BF90-776D-4EE0-B2E6-259624410264}" type="datetimeFigureOut">
              <a:rPr lang="en-US" smtClean="0"/>
              <a:pPr/>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0"/>
            <a:ext cx="3008313" cy="4691063"/>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2BF90-776D-4EE0-B2E6-259624410264}"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2BF90-776D-4EE0-B2E6-259624410264}" type="datetimeFigureOut">
              <a:rPr lang="en-US" smtClean="0"/>
              <a:pPr/>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6F3D8-38E5-4C3C-BFE4-D96DB493CE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130622" tIns="65311" rIns="130622" bIns="65311" rtlCol="0" anchor="ctr"/>
          <a:lstStyle>
            <a:lvl1pPr algn="l">
              <a:defRPr sz="1700">
                <a:solidFill>
                  <a:schemeClr val="tx1">
                    <a:tint val="75000"/>
                  </a:schemeClr>
                </a:solidFill>
              </a:defRPr>
            </a:lvl1pPr>
          </a:lstStyle>
          <a:p>
            <a:fld id="{AD02BF90-776D-4EE0-B2E6-259624410264}" type="datetimeFigureOut">
              <a:rPr lang="en-US" smtClean="0"/>
              <a:pPr/>
              <a:t>4/19/2015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130622" tIns="65311" rIns="130622" bIns="65311" rtlCol="0" anchor="ctr"/>
          <a:lstStyle>
            <a:lvl1pPr algn="r">
              <a:defRPr sz="1700">
                <a:solidFill>
                  <a:schemeClr val="tx1">
                    <a:tint val="75000"/>
                  </a:schemeClr>
                </a:solidFill>
              </a:defRPr>
            </a:lvl1pPr>
          </a:lstStyle>
          <a:p>
            <a:fld id="{8C86F3D8-38E5-4C3C-BFE4-D96DB493CE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3999" cy="6629400"/>
          </a:xfrm>
        </p:spPr>
        <p:txBody>
          <a:bodyPr>
            <a:normAutofit fontScale="92500" lnSpcReduction="20000"/>
          </a:bodyPr>
          <a:lstStyle/>
          <a:p>
            <a:pPr algn="ctr">
              <a:buNone/>
            </a:pPr>
            <a:r>
              <a:rPr lang="en-US" sz="4000" dirty="0">
                <a:solidFill>
                  <a:schemeClr val="bg1"/>
                </a:solidFill>
                <a:latin typeface="Tahoma" pitchFamily="34" charset="0"/>
                <a:ea typeface="Tahoma" pitchFamily="34" charset="0"/>
                <a:cs typeface="Tahoma" pitchFamily="34" charset="0"/>
              </a:rPr>
              <a:t>Most children have dreams of being great or doing something </a:t>
            </a:r>
            <a:r>
              <a:rPr lang="en-US" sz="4000" dirty="0" smtClean="0">
                <a:solidFill>
                  <a:schemeClr val="bg1"/>
                </a:solidFill>
                <a:latin typeface="Tahoma" pitchFamily="34" charset="0"/>
                <a:ea typeface="Tahoma" pitchFamily="34" charset="0"/>
                <a:cs typeface="Tahoma" pitchFamily="34" charset="0"/>
              </a:rPr>
              <a:t>noble with their life </a:t>
            </a:r>
            <a:r>
              <a:rPr lang="en-US" sz="3900" dirty="0" smtClean="0">
                <a:solidFill>
                  <a:schemeClr val="bg1"/>
                </a:solidFill>
                <a:latin typeface="Tahoma" pitchFamily="34" charset="0"/>
                <a:ea typeface="Tahoma" pitchFamily="34" charset="0"/>
                <a:cs typeface="Tahoma" pitchFamily="34" charset="0"/>
              </a:rPr>
              <a:t>(athlete</a:t>
            </a:r>
            <a:r>
              <a:rPr lang="en-US" sz="3900" dirty="0">
                <a:solidFill>
                  <a:schemeClr val="bg1"/>
                </a:solidFill>
                <a:latin typeface="Tahoma" pitchFamily="34" charset="0"/>
                <a:ea typeface="Tahoma" pitchFamily="34" charset="0"/>
                <a:cs typeface="Tahoma" pitchFamily="34" charset="0"/>
              </a:rPr>
              <a:t>, </a:t>
            </a:r>
            <a:r>
              <a:rPr lang="en-US" sz="3900" dirty="0" smtClean="0">
                <a:solidFill>
                  <a:schemeClr val="bg1"/>
                </a:solidFill>
                <a:latin typeface="Tahoma" pitchFamily="34" charset="0"/>
                <a:ea typeface="Tahoma" pitchFamily="34" charset="0"/>
                <a:cs typeface="Tahoma" pitchFamily="34" charset="0"/>
              </a:rPr>
              <a:t>star</a:t>
            </a:r>
            <a:r>
              <a:rPr lang="en-US" sz="3900" dirty="0">
                <a:solidFill>
                  <a:schemeClr val="bg1"/>
                </a:solidFill>
                <a:latin typeface="Tahoma" pitchFamily="34" charset="0"/>
                <a:ea typeface="Tahoma" pitchFamily="34" charset="0"/>
                <a:cs typeface="Tahoma" pitchFamily="34" charset="0"/>
              </a:rPr>
              <a:t>, </a:t>
            </a:r>
            <a:r>
              <a:rPr lang="en-US" sz="3900" dirty="0" smtClean="0">
                <a:solidFill>
                  <a:schemeClr val="bg1"/>
                </a:solidFill>
                <a:latin typeface="Tahoma" pitchFamily="34" charset="0"/>
                <a:ea typeface="Tahoma" pitchFamily="34" charset="0"/>
                <a:cs typeface="Tahoma" pitchFamily="34" charset="0"/>
              </a:rPr>
              <a:t>soldier, doctor</a:t>
            </a:r>
            <a:r>
              <a:rPr lang="en-US" sz="3900" dirty="0">
                <a:solidFill>
                  <a:schemeClr val="bg1"/>
                </a:solidFill>
                <a:latin typeface="Tahoma" pitchFamily="34" charset="0"/>
                <a:ea typeface="Tahoma" pitchFamily="34" charset="0"/>
                <a:cs typeface="Tahoma" pitchFamily="34" charset="0"/>
              </a:rPr>
              <a:t>, nurse, teacher</a:t>
            </a:r>
            <a:r>
              <a:rPr lang="en-US" sz="3900" dirty="0" smtClean="0">
                <a:solidFill>
                  <a:schemeClr val="bg1"/>
                </a:solidFill>
                <a:latin typeface="Tahoma" pitchFamily="34" charset="0"/>
                <a:ea typeface="Tahoma" pitchFamily="34" charset="0"/>
                <a:cs typeface="Tahoma" pitchFamily="34" charset="0"/>
              </a:rPr>
              <a:t>)</a:t>
            </a:r>
            <a:endParaRPr lang="en-US" sz="3900" dirty="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 Parents may have unfulfilled dreams that they want their children to pursue.</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The </a:t>
            </a:r>
            <a:r>
              <a:rPr lang="en-US" sz="4000" dirty="0" smtClean="0">
                <a:solidFill>
                  <a:schemeClr val="bg1"/>
                </a:solidFill>
                <a:latin typeface="Tahoma" pitchFamily="34" charset="0"/>
                <a:ea typeface="Tahoma" pitchFamily="34" charset="0"/>
                <a:cs typeface="Tahoma" pitchFamily="34" charset="0"/>
              </a:rPr>
              <a:t>world will </a:t>
            </a:r>
            <a:r>
              <a:rPr lang="en-US" sz="4000" dirty="0">
                <a:solidFill>
                  <a:schemeClr val="bg1"/>
                </a:solidFill>
                <a:latin typeface="Tahoma" pitchFamily="34" charset="0"/>
                <a:ea typeface="Tahoma" pitchFamily="34" charset="0"/>
                <a:cs typeface="Tahoma" pitchFamily="34" charset="0"/>
              </a:rPr>
              <a:t>put pressure on you to be </a:t>
            </a:r>
            <a:r>
              <a:rPr lang="en-US" sz="4000" dirty="0" smtClean="0">
                <a:solidFill>
                  <a:schemeClr val="bg1"/>
                </a:solidFill>
                <a:latin typeface="Tahoma" pitchFamily="34" charset="0"/>
                <a:ea typeface="Tahoma" pitchFamily="34" charset="0"/>
                <a:cs typeface="Tahoma" pitchFamily="34" charset="0"/>
              </a:rPr>
              <a:t>popular</a:t>
            </a:r>
            <a:r>
              <a:rPr lang="en-US" sz="4000" dirty="0">
                <a:solidFill>
                  <a:schemeClr val="bg1"/>
                </a:solidFill>
                <a:latin typeface="Tahoma" pitchFamily="34" charset="0"/>
                <a:ea typeface="Tahoma" pitchFamily="34" charset="0"/>
                <a:cs typeface="Tahoma" pitchFamily="34" charset="0"/>
              </a:rPr>
              <a:t>, drink alcohol, do drugs, </a:t>
            </a:r>
            <a:r>
              <a:rPr lang="en-US" sz="4000" dirty="0" smtClean="0">
                <a:solidFill>
                  <a:schemeClr val="bg1"/>
                </a:solidFill>
                <a:latin typeface="Tahoma" pitchFamily="34" charset="0"/>
                <a:ea typeface="Tahoma" pitchFamily="34" charset="0"/>
                <a:cs typeface="Tahoma" pitchFamily="34" charset="0"/>
              </a:rPr>
              <a:t>get rich and not to speak out on moral issues. </a:t>
            </a:r>
            <a:endParaRPr lang="en-US" sz="4000" dirty="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But what about what God wants you to be?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97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r>
              <a:rPr lang="en-US" sz="4900" dirty="0" smtClean="0">
                <a:solidFill>
                  <a:srgbClr val="FFFF00"/>
                </a:solidFill>
                <a:latin typeface="Tahoma" pitchFamily="34" charset="0"/>
                <a:ea typeface="Tahoma" pitchFamily="34" charset="0"/>
                <a:cs typeface="Tahoma" pitchFamily="34" charset="0"/>
              </a:rPr>
              <a:t>Be who God wants you to Be…</a:t>
            </a:r>
            <a:r>
              <a:rPr lang="en-US" sz="4900" dirty="0" smtClean="0">
                <a:solidFill>
                  <a:srgbClr val="FFFF00"/>
                </a:solidFill>
                <a:effectLst/>
                <a:latin typeface="Tahoma" pitchFamily="34" charset="0"/>
                <a:ea typeface="Tahoma" pitchFamily="34" charset="0"/>
                <a:cs typeface="Tahoma" pitchFamily="34" charset="0"/>
              </a:rPr>
              <a:t>                               in </a:t>
            </a:r>
            <a:r>
              <a:rPr lang="en-US" sz="4900" dirty="0" smtClean="0">
                <a:solidFill>
                  <a:srgbClr val="FFFF00"/>
                </a:solidFill>
                <a:latin typeface="Tahoma" pitchFamily="34" charset="0"/>
                <a:ea typeface="Tahoma" pitchFamily="34" charset="0"/>
                <a:cs typeface="Tahoma" pitchFamily="34" charset="0"/>
              </a:rPr>
              <a:t>His</a:t>
            </a:r>
            <a:r>
              <a:rPr lang="en-US" sz="4900" dirty="0" smtClean="0">
                <a:solidFill>
                  <a:srgbClr val="FFFF00"/>
                </a:solidFill>
                <a:effectLst/>
                <a:latin typeface="Tahoma" pitchFamily="34" charset="0"/>
                <a:ea typeface="Tahoma" pitchFamily="34" charset="0"/>
                <a:cs typeface="Tahoma" pitchFamily="34" charset="0"/>
              </a:rPr>
              <a:t> Service </a:t>
            </a:r>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60500"/>
            <a:ext cx="9144000" cy="5397500"/>
          </a:xfrm>
        </p:spPr>
        <p:txBody>
          <a:bodyPr>
            <a:normAutofit/>
          </a:bodyPr>
          <a:lstStyle/>
          <a:p>
            <a:pPr algn="ctr">
              <a:buNone/>
            </a:pPr>
            <a:r>
              <a:rPr lang="en-US" sz="3200" dirty="0" smtClean="0">
                <a:solidFill>
                  <a:schemeClr val="bg1"/>
                </a:solidFill>
                <a:latin typeface="Tahoma" pitchFamily="34" charset="0"/>
                <a:ea typeface="Tahoma" pitchFamily="34" charset="0"/>
                <a:cs typeface="Tahoma" pitchFamily="34" charset="0"/>
              </a:rPr>
              <a:t>Because of God’s mercies toward us, it is reasonable to offer our bodies as a living and holy sacrifice to Him (Rom. 12:1). </a:t>
            </a:r>
            <a:endParaRPr lang="en-US" sz="1000" dirty="0" smtClean="0">
              <a:solidFill>
                <a:schemeClr val="bg1"/>
              </a:solidFill>
              <a:latin typeface="Tahoma" pitchFamily="34" charset="0"/>
              <a:ea typeface="Tahoma" pitchFamily="34" charset="0"/>
              <a:cs typeface="Tahoma" pitchFamily="34" charset="0"/>
            </a:endParaRP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3200" dirty="0" smtClean="0">
                <a:solidFill>
                  <a:schemeClr val="bg1"/>
                </a:solidFill>
                <a:latin typeface="Tahoma" pitchFamily="34" charset="0"/>
                <a:ea typeface="Tahoma" pitchFamily="34" charset="0"/>
                <a:cs typeface="Tahoma" pitchFamily="34" charset="0"/>
              </a:rPr>
              <a:t>We should serve Him daily by being evangelistic, hospitable, charitable, etc.                           (2 Tim. 2:24-26; Rom. 12:13; 1 Jn. 3:16-18)</a:t>
            </a:r>
            <a:r>
              <a:rPr lang="en-US" sz="3400" dirty="0" smtClean="0">
                <a:solidFill>
                  <a:schemeClr val="bg1"/>
                </a:solidFill>
                <a:latin typeface="Tahoma" pitchFamily="34" charset="0"/>
                <a:ea typeface="Tahoma" pitchFamily="34" charset="0"/>
                <a:cs typeface="Tahoma" pitchFamily="34" charset="0"/>
              </a:rPr>
              <a:t>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3200" dirty="0" smtClean="0">
                <a:solidFill>
                  <a:schemeClr val="bg1"/>
                </a:solidFill>
                <a:latin typeface="Tahoma" pitchFamily="34" charset="0"/>
                <a:ea typeface="Tahoma" pitchFamily="34" charset="0"/>
                <a:cs typeface="Tahoma" pitchFamily="34" charset="0"/>
              </a:rPr>
              <a:t>Let us sanctify ourselves so that we can be useful in His service, prepared for every good work He would have us to do (2 Tim. 2:21).  </a:t>
            </a:r>
            <a:endParaRPr lang="en-US" sz="3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97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r>
              <a:rPr lang="en-US" sz="4900" dirty="0" smtClean="0">
                <a:solidFill>
                  <a:srgbClr val="FFFF00"/>
                </a:solidFill>
                <a:latin typeface="Tahoma" pitchFamily="34" charset="0"/>
                <a:ea typeface="Tahoma" pitchFamily="34" charset="0"/>
                <a:cs typeface="Tahoma" pitchFamily="34" charset="0"/>
              </a:rPr>
              <a:t>Be who God wants you to Be…</a:t>
            </a:r>
            <a:r>
              <a:rPr lang="en-US" sz="4900" dirty="0" smtClean="0">
                <a:solidFill>
                  <a:srgbClr val="FFFF00"/>
                </a:solidFill>
                <a:effectLst/>
                <a:latin typeface="Tahoma" pitchFamily="34" charset="0"/>
                <a:ea typeface="Tahoma" pitchFamily="34" charset="0"/>
                <a:cs typeface="Tahoma" pitchFamily="34" charset="0"/>
              </a:rPr>
              <a:t>                               in Your Family Relationships </a:t>
            </a:r>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60500"/>
            <a:ext cx="9144000" cy="6235700"/>
          </a:xfrm>
        </p:spPr>
        <p:txBody>
          <a:bodyPr>
            <a:normAutofit fontScale="77500" lnSpcReduction="20000"/>
          </a:bodyPr>
          <a:lstStyle/>
          <a:p>
            <a:pPr algn="ctr">
              <a:buNone/>
            </a:pPr>
            <a:r>
              <a:rPr lang="en-US" sz="4000" dirty="0" smtClean="0">
                <a:solidFill>
                  <a:schemeClr val="bg1"/>
                </a:solidFill>
                <a:latin typeface="Tahoma" pitchFamily="34" charset="0"/>
                <a:ea typeface="Tahoma" pitchFamily="34" charset="0"/>
                <a:cs typeface="Tahoma" pitchFamily="34" charset="0"/>
              </a:rPr>
              <a:t>If you are married, remember to keep your vows to your spouse and fulfill your responsibilities before God (Eph. 5:22-34).</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Too many have failed and the result has been destructive to children and the cause of Christ! </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Parents, praise your children when they do right but correct them when they err with God’s word as your guide (Eph. 6:4; Heb. 12:11). </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You must love your family but if there is a conflict over a matter of the faith, Christ must come first (Matt. 10:34-37).</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9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16000"/>
            <a:ext cx="9144000" cy="6070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We all likely had dreams of what we wanted to be when we grew up when we were young but if God wasn’t in our plans then it was vain.</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Are you being who God wants you to be in your life or are you aimless?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Have you wasted many precious years serving yourself? If so, it is not too late to obey the gospel by being baptized this day (Acts 2:38; 2 Cor. 6:2). </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7162800"/>
          </a:xfrm>
        </p:spPr>
        <p:txBody>
          <a:bodyPr>
            <a:normAutofit fontScale="77500" lnSpcReduction="20000"/>
          </a:bodyPr>
          <a:lstStyle/>
          <a:p>
            <a:pPr algn="ctr">
              <a:buNone/>
            </a:pPr>
            <a:r>
              <a:rPr lang="en-US" sz="4100" dirty="0" smtClean="0">
                <a:solidFill>
                  <a:schemeClr val="bg1"/>
                </a:solidFill>
                <a:latin typeface="Tahoma" pitchFamily="34" charset="0"/>
                <a:ea typeface="Tahoma" pitchFamily="34" charset="0"/>
                <a:cs typeface="Tahoma" pitchFamily="34" charset="0"/>
              </a:rPr>
              <a:t>Are you being who God wants you to be by being a good steward of your finances or are you a slave to your borrowing institution?</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a:t>
            </a:r>
            <a:r>
              <a:rPr lang="en-US" sz="4100" dirty="0" smtClean="0">
                <a:solidFill>
                  <a:schemeClr val="bg1"/>
                </a:solidFill>
                <a:latin typeface="Tahoma" pitchFamily="34" charset="0"/>
                <a:ea typeface="Tahoma" pitchFamily="34" charset="0"/>
                <a:cs typeface="Tahoma" pitchFamily="34" charset="0"/>
              </a:rPr>
              <a:t>Are you being who God wants you to be in having a joyful attitude towards worship or are you bored?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Are you being who God wants you to be in His service or do you serve yourself?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Are you being who God wants you to be in your family relationships or have you forgotten your vows?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If you have failed as a Christian you can repent &amp; be forgiven, &amp; start over or obey the gospel in order to “Be Who God Wants You to Be”!</a:t>
            </a:r>
            <a:endParaRPr lang="en-US" sz="41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11100" dirty="0" smtClean="0">
                <a:solidFill>
                  <a:srgbClr val="FFFF00"/>
                </a:solidFill>
                <a:latin typeface="Tahoma" pitchFamily="34" charset="0"/>
                <a:ea typeface="Tahoma" pitchFamily="34" charset="0"/>
                <a:cs typeface="Tahoma" pitchFamily="34" charset="0"/>
              </a:rPr>
              <a:t>Be </a:t>
            </a:r>
            <a:r>
              <a:rPr lang="en-US" sz="11100" smtClean="0">
                <a:solidFill>
                  <a:srgbClr val="FFFF00"/>
                </a:solidFill>
                <a:latin typeface="Tahoma" pitchFamily="34" charset="0"/>
                <a:ea typeface="Tahoma" pitchFamily="34" charset="0"/>
                <a:cs typeface="Tahoma" pitchFamily="34" charset="0"/>
              </a:rPr>
              <a:t>Who God </a:t>
            </a:r>
            <a:r>
              <a:rPr lang="en-US" sz="11100" dirty="0" smtClean="0">
                <a:solidFill>
                  <a:srgbClr val="FFFF00"/>
                </a:solidFill>
                <a:latin typeface="Tahoma" pitchFamily="34" charset="0"/>
                <a:ea typeface="Tahoma" pitchFamily="34" charset="0"/>
                <a:cs typeface="Tahoma" pitchFamily="34" charset="0"/>
              </a:rPr>
              <a:t>Wants You to Be</a:t>
            </a:r>
            <a:endParaRPr lang="en-US" sz="111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16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52500"/>
            <a:ext cx="9144000" cy="5905500"/>
          </a:xfrm>
        </p:spPr>
        <p:txBody>
          <a:bodyPr>
            <a:normAutofit fontScale="92500" lnSpcReduction="20000"/>
          </a:bodyPr>
          <a:lstStyle/>
          <a:p>
            <a:pPr algn="ctr">
              <a:buNone/>
            </a:pPr>
            <a:r>
              <a:rPr lang="en-US" sz="4000" dirty="0" smtClean="0">
                <a:solidFill>
                  <a:schemeClr val="bg1"/>
                </a:solidFill>
                <a:latin typeface="Tahoma" pitchFamily="34" charset="0"/>
                <a:ea typeface="Tahoma" pitchFamily="34" charset="0"/>
                <a:cs typeface="Tahoma" pitchFamily="34" charset="0"/>
              </a:rPr>
              <a:t>You have a right to pursue a career or job based upon your talents, abilities, and opportunities as long as it doesn’t violate the Scriptures.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But what is our main purpose on earth?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has created us in His image and He has a right to tell us what to do.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wants mankind to “fear Him and keep His commandments for this is the whole duty of man” (Eccl. 12:13).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r>
              <a:rPr lang="en-US" sz="4900" dirty="0" smtClean="0">
                <a:solidFill>
                  <a:srgbClr val="FFFF00"/>
                </a:solidFill>
                <a:latin typeface="Tahoma" pitchFamily="34" charset="0"/>
                <a:ea typeface="Tahoma" pitchFamily="34" charset="0"/>
                <a:cs typeface="Tahoma" pitchFamily="34" charset="0"/>
              </a:rPr>
              <a:t>Be who God wants you to Be…</a:t>
            </a:r>
            <a:r>
              <a:rPr lang="en-US" sz="4900" dirty="0" smtClean="0">
                <a:solidFill>
                  <a:srgbClr val="FFFF00"/>
                </a:solidFill>
                <a:effectLst/>
                <a:latin typeface="Tahoma" pitchFamily="34" charset="0"/>
                <a:ea typeface="Tahoma" pitchFamily="34" charset="0"/>
                <a:cs typeface="Tahoma" pitchFamily="34" charset="0"/>
              </a:rPr>
              <a:t>                               in the Use of Your Time </a:t>
            </a:r>
            <a:r>
              <a:rPr lang="en-US" sz="4900" dirty="0" smtClean="0">
                <a:solidFill>
                  <a:srgbClr val="FFFF00"/>
                </a:solidFill>
                <a:latin typeface="Tahoma" pitchFamily="34" charset="0"/>
                <a:ea typeface="Tahoma" pitchFamily="34" charset="0"/>
                <a:cs typeface="Tahoma" pitchFamily="34" charset="0"/>
              </a:rPr>
              <a:t/>
            </a:r>
            <a:br>
              <a:rPr lang="en-US" sz="4900" dirty="0" smtClean="0">
                <a:solidFill>
                  <a:srgbClr val="FFFF00"/>
                </a:solidFill>
                <a:latin typeface="Tahoma" pitchFamily="34" charset="0"/>
                <a:ea typeface="Tahoma" pitchFamily="34" charset="0"/>
                <a:cs typeface="Tahoma" pitchFamily="34" charset="0"/>
              </a:rPr>
            </a:br>
            <a:endParaRPr lang="en-US" sz="4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60500"/>
            <a:ext cx="9144000" cy="53975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We have likely wasted a lot of time giving place to the devil and not putting God’s word first in our heart as Jesus did. (Eph. 2:1-3; Matt. 4:3-11)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Thankfully, God in His mercy and love had a plan for us to be forgiven of our sins and fulfilled it at the right time through His Son’s precious blood.</a:t>
            </a:r>
            <a:r>
              <a:rPr lang="en-US" sz="43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(Eph. 2:4-7; Rom. 5:6-9</a:t>
            </a:r>
            <a:r>
              <a:rPr lang="en-US" sz="4000" smtClean="0">
                <a:solidFill>
                  <a:schemeClr val="bg1"/>
                </a:solidFill>
                <a:latin typeface="Tahoma" pitchFamily="34" charset="0"/>
                <a:ea typeface="Tahoma" pitchFamily="34" charset="0"/>
                <a:cs typeface="Tahoma" pitchFamily="34" charset="0"/>
              </a:rPr>
              <a:t>; 1 </a:t>
            </a:r>
            <a:r>
              <a:rPr lang="en-US" sz="4000" dirty="0" smtClean="0">
                <a:solidFill>
                  <a:schemeClr val="bg1"/>
                </a:solidFill>
                <a:latin typeface="Tahoma" pitchFamily="34" charset="0"/>
                <a:ea typeface="Tahoma" pitchFamily="34" charset="0"/>
                <a:cs typeface="Tahoma" pitchFamily="34" charset="0"/>
              </a:rPr>
              <a:t>Cor. 6:9-11)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effectLst/>
              <a:latin typeface="Tahoma" pitchFamily="34" charset="0"/>
              <a:ea typeface="Tahoma" pitchFamily="34" charset="0"/>
              <a:cs typeface="Tahoma" pitchFamily="34" charset="0"/>
            </a:endParaRPr>
          </a:p>
          <a:p>
            <a:pPr algn="ctr">
              <a:buNone/>
            </a:pPr>
            <a:endParaRPr lang="en-US" sz="40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r>
              <a:rPr lang="en-US" sz="4900" dirty="0" smtClean="0">
                <a:solidFill>
                  <a:srgbClr val="FFFF00"/>
                </a:solidFill>
                <a:latin typeface="Tahoma" pitchFamily="34" charset="0"/>
                <a:ea typeface="Tahoma" pitchFamily="34" charset="0"/>
                <a:cs typeface="Tahoma" pitchFamily="34" charset="0"/>
              </a:rPr>
              <a:t>Be who God wants you to Be…</a:t>
            </a:r>
            <a:r>
              <a:rPr lang="en-US" sz="4900" dirty="0" smtClean="0">
                <a:solidFill>
                  <a:srgbClr val="FFFF00"/>
                </a:solidFill>
                <a:effectLst/>
                <a:latin typeface="Tahoma" pitchFamily="34" charset="0"/>
                <a:ea typeface="Tahoma" pitchFamily="34" charset="0"/>
                <a:cs typeface="Tahoma" pitchFamily="34" charset="0"/>
              </a:rPr>
              <a:t>                               in the Use of Your Time </a:t>
            </a:r>
            <a:r>
              <a:rPr lang="en-US" sz="4900" dirty="0" smtClean="0">
                <a:solidFill>
                  <a:srgbClr val="FFFF00"/>
                </a:solidFill>
                <a:latin typeface="Tahoma" pitchFamily="34" charset="0"/>
                <a:ea typeface="Tahoma" pitchFamily="34" charset="0"/>
                <a:cs typeface="Tahoma" pitchFamily="34" charset="0"/>
              </a:rPr>
              <a:t/>
            </a:r>
            <a:br>
              <a:rPr lang="en-US" sz="4900" dirty="0" smtClean="0">
                <a:solidFill>
                  <a:srgbClr val="FFFF00"/>
                </a:solidFill>
                <a:latin typeface="Tahoma" pitchFamily="34" charset="0"/>
                <a:ea typeface="Tahoma" pitchFamily="34" charset="0"/>
                <a:cs typeface="Tahoma" pitchFamily="34" charset="0"/>
              </a:rPr>
            </a:br>
            <a:endParaRPr lang="en-US" sz="4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60500"/>
            <a:ext cx="9144000" cy="5397500"/>
          </a:xfrm>
        </p:spPr>
        <p:txBody>
          <a:bodyPr>
            <a:normAutofit fontScale="850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We must make the best use of our time to know God’s will because the days are evil (Eph. 5:15-17; 2 Tim. 2:15).</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effectLst/>
                <a:latin typeface="Tahoma" pitchFamily="34" charset="0"/>
                <a:ea typeface="Tahoma" pitchFamily="34" charset="0"/>
                <a:cs typeface="Tahoma" pitchFamily="34" charset="0"/>
              </a:rPr>
              <a:t>Since the days are swiftly passing towards eternity, we must prioritize and put God’s will first above </a:t>
            </a:r>
            <a:r>
              <a:rPr lang="en-US" sz="4300" smtClean="0">
                <a:solidFill>
                  <a:schemeClr val="bg1"/>
                </a:solidFill>
                <a:effectLst/>
                <a:latin typeface="Tahoma" pitchFamily="34" charset="0"/>
                <a:ea typeface="Tahoma" pitchFamily="34" charset="0"/>
                <a:cs typeface="Tahoma" pitchFamily="34" charset="0"/>
              </a:rPr>
              <a:t>our </a:t>
            </a:r>
            <a:r>
              <a:rPr lang="en-US" sz="4300" smtClean="0">
                <a:solidFill>
                  <a:schemeClr val="bg1"/>
                </a:solidFill>
                <a:effectLst/>
                <a:latin typeface="Tahoma" pitchFamily="34" charset="0"/>
                <a:ea typeface="Tahoma" pitchFamily="34" charset="0"/>
                <a:cs typeface="Tahoma" pitchFamily="34" charset="0"/>
              </a:rPr>
              <a:t>desires. </a:t>
            </a:r>
            <a:r>
              <a:rPr lang="en-US" sz="4200" dirty="0" smtClean="0">
                <a:solidFill>
                  <a:schemeClr val="bg1"/>
                </a:solidFill>
                <a:effectLst/>
                <a:latin typeface="Tahoma" pitchFamily="34" charset="0"/>
                <a:ea typeface="Tahoma" pitchFamily="34" charset="0"/>
                <a:cs typeface="Tahoma" pitchFamily="34" charset="0"/>
              </a:rPr>
              <a:t>(</a:t>
            </a:r>
            <a:r>
              <a:rPr lang="en-US" sz="4200" dirty="0" err="1" smtClean="0">
                <a:solidFill>
                  <a:schemeClr val="bg1"/>
                </a:solidFill>
                <a:effectLst/>
                <a:latin typeface="Tahoma" pitchFamily="34" charset="0"/>
                <a:ea typeface="Tahoma" pitchFamily="34" charset="0"/>
                <a:cs typeface="Tahoma" pitchFamily="34" charset="0"/>
              </a:rPr>
              <a:t>Ecc</a:t>
            </a:r>
            <a:r>
              <a:rPr lang="en-US" sz="4200" dirty="0" smtClean="0">
                <a:solidFill>
                  <a:schemeClr val="bg1"/>
                </a:solidFill>
                <a:effectLst/>
                <a:latin typeface="Tahoma" pitchFamily="34" charset="0"/>
                <a:ea typeface="Tahoma" pitchFamily="34" charset="0"/>
                <a:cs typeface="Tahoma" pitchFamily="34" charset="0"/>
              </a:rPr>
              <a:t>. </a:t>
            </a:r>
            <a:r>
              <a:rPr lang="en-US" sz="4200" dirty="0" smtClean="0">
                <a:solidFill>
                  <a:schemeClr val="bg1"/>
                </a:solidFill>
                <a:effectLst/>
                <a:latin typeface="Tahoma" pitchFamily="34" charset="0"/>
                <a:ea typeface="Tahoma" pitchFamily="34" charset="0"/>
                <a:cs typeface="Tahoma" pitchFamily="34" charset="0"/>
              </a:rPr>
              <a:t>9:10; </a:t>
            </a:r>
            <a:r>
              <a:rPr lang="en-US" sz="4200" dirty="0" smtClean="0">
                <a:solidFill>
                  <a:schemeClr val="bg1"/>
                </a:solidFill>
                <a:effectLst/>
                <a:latin typeface="Tahoma" pitchFamily="34" charset="0"/>
                <a:ea typeface="Tahoma" pitchFamily="34" charset="0"/>
                <a:cs typeface="Tahoma" pitchFamily="34" charset="0"/>
              </a:rPr>
              <a:t>Ps. 90:10; </a:t>
            </a:r>
            <a:r>
              <a:rPr lang="en-US" sz="4200" dirty="0" err="1" smtClean="0">
                <a:solidFill>
                  <a:schemeClr val="bg1"/>
                </a:solidFill>
                <a:effectLst/>
                <a:latin typeface="Tahoma" pitchFamily="34" charset="0"/>
                <a:ea typeface="Tahoma" pitchFamily="34" charset="0"/>
                <a:cs typeface="Tahoma" pitchFamily="34" charset="0"/>
              </a:rPr>
              <a:t>Lk</a:t>
            </a:r>
            <a:r>
              <a:rPr lang="en-US" sz="4200" dirty="0" smtClean="0">
                <a:solidFill>
                  <a:schemeClr val="bg1"/>
                </a:solidFill>
                <a:effectLst/>
                <a:latin typeface="Tahoma" pitchFamily="34" charset="0"/>
                <a:ea typeface="Tahoma" pitchFamily="34" charset="0"/>
                <a:cs typeface="Tahoma" pitchFamily="34" charset="0"/>
              </a:rPr>
              <a:t>. 9:23; Mt. 6:33)</a:t>
            </a:r>
          </a:p>
          <a:p>
            <a:pPr algn="ctr">
              <a:buNone/>
            </a:pPr>
            <a:endParaRPr lang="en-US" sz="1500" dirty="0" smtClean="0">
              <a:solidFill>
                <a:schemeClr val="bg1"/>
              </a:solidFill>
              <a:effectLst/>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Are you punctual in your life and fulfilling your responsibilities to God? </a:t>
            </a:r>
            <a:endParaRPr lang="en-US" sz="4300" dirty="0" smtClean="0">
              <a:solidFill>
                <a:schemeClr val="bg1"/>
              </a:solidFill>
              <a:effectLst/>
              <a:latin typeface="Tahoma" pitchFamily="34" charset="0"/>
              <a:ea typeface="Tahoma" pitchFamily="34" charset="0"/>
              <a:cs typeface="Tahoma" pitchFamily="34" charset="0"/>
            </a:endParaRPr>
          </a:p>
          <a:p>
            <a:pPr algn="ctr">
              <a:buNone/>
            </a:pP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4300" dirty="0" smtClean="0">
              <a:solidFill>
                <a:schemeClr val="bg1"/>
              </a:solidFill>
              <a:effectLst/>
              <a:latin typeface="Tahoma" pitchFamily="34" charset="0"/>
              <a:ea typeface="Tahoma" pitchFamily="34" charset="0"/>
              <a:cs typeface="Tahoma" pitchFamily="34" charset="0"/>
            </a:endParaRPr>
          </a:p>
          <a:p>
            <a:pPr algn="ctr">
              <a:buNone/>
            </a:pPr>
            <a:endParaRPr lang="en-US" sz="1500" dirty="0" smtClean="0">
              <a:solidFill>
                <a:schemeClr val="bg1"/>
              </a:solidFill>
              <a:effectLst/>
              <a:latin typeface="Tahoma" pitchFamily="34" charset="0"/>
              <a:ea typeface="Tahoma" pitchFamily="34" charset="0"/>
              <a:cs typeface="Tahoma" pitchFamily="34" charset="0"/>
            </a:endParaRPr>
          </a:p>
          <a:p>
            <a:pPr algn="ctr">
              <a:buNone/>
            </a:pPr>
            <a:endParaRPr lang="en-US" sz="40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97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r>
              <a:rPr lang="en-US" sz="4900" dirty="0" smtClean="0">
                <a:solidFill>
                  <a:srgbClr val="FFFF00"/>
                </a:solidFill>
                <a:latin typeface="Tahoma" pitchFamily="34" charset="0"/>
                <a:ea typeface="Tahoma" pitchFamily="34" charset="0"/>
                <a:cs typeface="Tahoma" pitchFamily="34" charset="0"/>
              </a:rPr>
              <a:t>Be who God wants you to Be…</a:t>
            </a:r>
            <a:r>
              <a:rPr lang="en-US" sz="4900" dirty="0" smtClean="0">
                <a:solidFill>
                  <a:srgbClr val="FFFF00"/>
                </a:solidFill>
                <a:effectLst/>
                <a:latin typeface="Tahoma" pitchFamily="34" charset="0"/>
                <a:ea typeface="Tahoma" pitchFamily="34" charset="0"/>
                <a:cs typeface="Tahoma" pitchFamily="34" charset="0"/>
              </a:rPr>
              <a:t>                               in Your Attitude </a:t>
            </a:r>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60500"/>
            <a:ext cx="9144000" cy="5397500"/>
          </a:xfrm>
        </p:spPr>
        <p:txBody>
          <a:bodyPr>
            <a:normAutofit fontScale="85000" lnSpcReduction="20000"/>
          </a:bodyPr>
          <a:lstStyle/>
          <a:p>
            <a:pPr algn="ctr">
              <a:buNone/>
            </a:pPr>
            <a:r>
              <a:rPr lang="en-US" sz="4000" dirty="0" smtClean="0">
                <a:solidFill>
                  <a:schemeClr val="bg1"/>
                </a:solidFill>
                <a:latin typeface="Tahoma" pitchFamily="34" charset="0"/>
                <a:ea typeface="Tahoma" pitchFamily="34" charset="0"/>
                <a:cs typeface="Tahoma" pitchFamily="34" charset="0"/>
              </a:rPr>
              <a:t>We are told to have the attitude of Christ who was humble and obedient (Phil. 2:5-8).</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We should be grateful instead of grumbling so that we can shine forth as lights in the world (1 Th. 5:18; Phil. 2:14-15).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people don’t give thanks or honor God, He gives them over to sinful choices and its consequences (Rom. 1:21-32). </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 is opposed to the proud but gives grace to the humble (1 Peter 5:5). </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97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r>
              <a:rPr lang="en-US" sz="4900" dirty="0" smtClean="0">
                <a:solidFill>
                  <a:srgbClr val="FFFF00"/>
                </a:solidFill>
                <a:latin typeface="Tahoma" pitchFamily="34" charset="0"/>
                <a:ea typeface="Tahoma" pitchFamily="34" charset="0"/>
                <a:cs typeface="Tahoma" pitchFamily="34" charset="0"/>
              </a:rPr>
              <a:t>Be who God wants you to Be…</a:t>
            </a:r>
            <a:r>
              <a:rPr lang="en-US" sz="4900" dirty="0" smtClean="0">
                <a:solidFill>
                  <a:srgbClr val="FFFF00"/>
                </a:solidFill>
                <a:effectLst/>
                <a:latin typeface="Tahoma" pitchFamily="34" charset="0"/>
                <a:ea typeface="Tahoma" pitchFamily="34" charset="0"/>
                <a:cs typeface="Tahoma" pitchFamily="34" charset="0"/>
              </a:rPr>
              <a:t>                               in the Use of Your Money </a:t>
            </a:r>
            <a:r>
              <a:rPr lang="en-US" dirty="0" smtClean="0">
                <a:solidFill>
                  <a:srgbClr val="FFFF00"/>
                </a:solidFill>
                <a:latin typeface="Tahoma" pitchFamily="34" charset="0"/>
                <a:ea typeface="Tahoma" pitchFamily="34" charset="0"/>
                <a:cs typeface="Tahoma" pitchFamily="34" charset="0"/>
              </a:rPr>
              <a:t/>
            </a:r>
            <a:br>
              <a:rPr lang="en-US" dirty="0" smtClean="0">
                <a:solidFill>
                  <a:srgbClr val="FFFF00"/>
                </a:solidFill>
                <a:latin typeface="Tahoma" pitchFamily="34" charset="0"/>
                <a:ea typeface="Tahoma" pitchFamily="34" charset="0"/>
                <a:cs typeface="Tahoma" pitchFamily="34" charset="0"/>
              </a:rPr>
            </a:b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371600"/>
            <a:ext cx="9144000" cy="5715000"/>
          </a:xfrm>
        </p:spPr>
        <p:txBody>
          <a:bodyPr>
            <a:normAutofit fontScale="850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God demands that we be good stewards of the wealth He has given us (Luke 16:1-14).</a:t>
            </a:r>
          </a:p>
          <a:p>
            <a:pPr algn="ctr">
              <a:buNone/>
            </a:pPr>
            <a:endParaRPr lang="en-US" sz="19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Too many are in debt so that they can’t fulfill their responsibility to provide for their house, give on the first day of the week to support the Lord’s work, or help the needy. (1 Ti. 5:8; 1 Co. 16:2; Ep. 4:28; Ga. 6:10)</a:t>
            </a:r>
            <a:endParaRPr lang="en-US" sz="1400" dirty="0" smtClean="0">
              <a:solidFill>
                <a:schemeClr val="bg1"/>
              </a:solidFill>
              <a:latin typeface="Tahoma" pitchFamily="34" charset="0"/>
              <a:ea typeface="Tahoma" pitchFamily="34" charset="0"/>
              <a:cs typeface="Tahoma" pitchFamily="34" charset="0"/>
            </a:endParaRPr>
          </a:p>
          <a:p>
            <a:pPr algn="ctr">
              <a:buNone/>
            </a:pPr>
            <a:endParaRPr lang="en-US" sz="19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wicked borrows and does not pay back, but the righteous is gracious and gives”. (Ps. 37:21)</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97000"/>
          </a:xfrm>
        </p:spPr>
        <p:txBody>
          <a:bodyPr>
            <a:noAutofit/>
          </a:bodyPr>
          <a:lstStyle/>
          <a:p>
            <a:r>
              <a:rPr lang="en-US" sz="4400" dirty="0" smtClean="0">
                <a:solidFill>
                  <a:srgbClr val="FFFF00"/>
                </a:solidFill>
                <a:latin typeface="Tahoma" pitchFamily="34" charset="0"/>
                <a:ea typeface="Tahoma" pitchFamily="34" charset="0"/>
                <a:cs typeface="Tahoma" pitchFamily="34" charset="0"/>
              </a:rPr>
              <a:t>Be who God wants you to Be…</a:t>
            </a:r>
            <a:r>
              <a:rPr lang="en-US" sz="4400" dirty="0" smtClean="0">
                <a:solidFill>
                  <a:srgbClr val="FFFF00"/>
                </a:solidFill>
                <a:effectLst/>
                <a:latin typeface="Tahoma" pitchFamily="34" charset="0"/>
                <a:ea typeface="Tahoma" pitchFamily="34" charset="0"/>
                <a:cs typeface="Tahoma" pitchFamily="34" charset="0"/>
              </a:rPr>
              <a:t>                               in Your Worship</a:t>
            </a:r>
            <a:endParaRPr lang="en-US" sz="4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460500"/>
            <a:ext cx="9144000" cy="5397500"/>
          </a:xfrm>
        </p:spPr>
        <p:txBody>
          <a:bodyPr>
            <a:normAutofit fontScale="850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500" dirty="0" smtClean="0">
                <a:solidFill>
                  <a:schemeClr val="bg1"/>
                </a:solidFill>
                <a:latin typeface="Tahoma" pitchFamily="34" charset="0"/>
                <a:ea typeface="Tahoma" pitchFamily="34" charset="0"/>
                <a:cs typeface="Tahoma" pitchFamily="34" charset="0"/>
              </a:rPr>
              <a:t>By coming today, you are reminded that God is faithful in keeping His promises so that we can hold fast to our faith &amp; encourage each other to love &amp; good works (Heb. 10:23-24).</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a:t>
            </a:r>
            <a:r>
              <a:rPr lang="en-US" sz="4500" dirty="0" smtClean="0">
                <a:solidFill>
                  <a:schemeClr val="bg1"/>
                </a:solidFill>
                <a:latin typeface="Tahoma" pitchFamily="34" charset="0"/>
                <a:ea typeface="Tahoma" pitchFamily="34" charset="0"/>
                <a:cs typeface="Tahoma" pitchFamily="34" charset="0"/>
              </a:rPr>
              <a:t>God forbid that we should become bored so that we would forsake assembling together with the saints (Heb. 10:25) </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60500"/>
          </a:xfrm>
        </p:spPr>
        <p:txBody>
          <a:bodyPr>
            <a:noAutofit/>
          </a:bodyPr>
          <a:lstStyle/>
          <a:p>
            <a:r>
              <a:rPr lang="en-US" sz="4700" dirty="0">
                <a:solidFill>
                  <a:srgbClr val="FFFF00"/>
                </a:solidFill>
                <a:latin typeface="Tahoma" pitchFamily="34" charset="0"/>
                <a:ea typeface="Tahoma" pitchFamily="34" charset="0"/>
                <a:cs typeface="Tahoma" pitchFamily="34" charset="0"/>
              </a:rPr>
              <a:t>Be who God wants you to Be…                               in Your Worship</a:t>
            </a:r>
          </a:p>
        </p:txBody>
      </p:sp>
      <p:sp>
        <p:nvSpPr>
          <p:cNvPr id="3" name="Content Placeholder 2"/>
          <p:cNvSpPr>
            <a:spLocks noGrp="1"/>
          </p:cNvSpPr>
          <p:nvPr>
            <p:ph idx="1"/>
          </p:nvPr>
        </p:nvSpPr>
        <p:spPr>
          <a:xfrm>
            <a:off x="0" y="1447800"/>
            <a:ext cx="9144000" cy="5410200"/>
          </a:xfrm>
        </p:spPr>
        <p:txBody>
          <a:bodyPr>
            <a:normAutofit/>
          </a:bodyPr>
          <a:lstStyle/>
          <a:p>
            <a:pPr algn="ctr">
              <a:buNone/>
            </a:pPr>
            <a:r>
              <a:rPr lang="en-US" sz="4000" dirty="0">
                <a:solidFill>
                  <a:schemeClr val="bg1"/>
                </a:solidFill>
                <a:latin typeface="Tahoma" pitchFamily="34" charset="0"/>
                <a:ea typeface="Tahoma" pitchFamily="34" charset="0"/>
                <a:cs typeface="Tahoma" pitchFamily="34" charset="0"/>
              </a:rPr>
              <a:t> </a:t>
            </a:r>
            <a:r>
              <a:rPr lang="en-US" sz="3400" dirty="0" smtClean="0">
                <a:solidFill>
                  <a:schemeClr val="bg1"/>
                </a:solidFill>
                <a:latin typeface="Tahoma" pitchFamily="34" charset="0"/>
                <a:ea typeface="Tahoma" pitchFamily="34" charset="0"/>
                <a:cs typeface="Tahoma" pitchFamily="34" charset="0"/>
              </a:rPr>
              <a:t>When you </a:t>
            </a:r>
            <a:r>
              <a:rPr lang="en-US" sz="3400" dirty="0">
                <a:solidFill>
                  <a:schemeClr val="bg1"/>
                </a:solidFill>
                <a:latin typeface="Tahoma" pitchFamily="34" charset="0"/>
                <a:ea typeface="Tahoma" pitchFamily="34" charset="0"/>
                <a:cs typeface="Tahoma" pitchFamily="34" charset="0"/>
              </a:rPr>
              <a:t>truly realize </a:t>
            </a:r>
            <a:r>
              <a:rPr lang="en-US" sz="3400" dirty="0" smtClean="0">
                <a:solidFill>
                  <a:schemeClr val="bg1"/>
                </a:solidFill>
                <a:latin typeface="Tahoma" pitchFamily="34" charset="0"/>
                <a:ea typeface="Tahoma" pitchFamily="34" charset="0"/>
                <a:cs typeface="Tahoma" pitchFamily="34" charset="0"/>
              </a:rPr>
              <a:t>the meaning of  </a:t>
            </a:r>
            <a:r>
              <a:rPr lang="en-US" sz="3400" dirty="0">
                <a:solidFill>
                  <a:schemeClr val="bg1"/>
                </a:solidFill>
                <a:latin typeface="Tahoma" pitchFamily="34" charset="0"/>
                <a:ea typeface="Tahoma" pitchFamily="34" charset="0"/>
                <a:cs typeface="Tahoma" pitchFamily="34" charset="0"/>
              </a:rPr>
              <a:t>Christ’s </a:t>
            </a:r>
            <a:r>
              <a:rPr lang="en-US" sz="3400" dirty="0" smtClean="0">
                <a:solidFill>
                  <a:schemeClr val="bg1"/>
                </a:solidFill>
                <a:latin typeface="Tahoma" pitchFamily="34" charset="0"/>
                <a:ea typeface="Tahoma" pitchFamily="34" charset="0"/>
                <a:cs typeface="Tahoma" pitchFamily="34" charset="0"/>
              </a:rPr>
              <a:t>sacrifice you will…</a:t>
            </a:r>
          </a:p>
          <a:p>
            <a:pPr algn="ctr">
              <a:buNone/>
            </a:pPr>
            <a:r>
              <a:rPr lang="en-US" sz="1000" dirty="0" smtClean="0">
                <a:solidFill>
                  <a:schemeClr val="bg1"/>
                </a:solidFill>
                <a:latin typeface="Tahoma" pitchFamily="34" charset="0"/>
                <a:ea typeface="Tahoma" pitchFamily="34" charset="0"/>
                <a:cs typeface="Tahoma" pitchFamily="34" charset="0"/>
              </a:rPr>
              <a:t> </a:t>
            </a:r>
          </a:p>
          <a:p>
            <a:pPr algn="ctr">
              <a:buNone/>
            </a:pPr>
            <a:r>
              <a:rPr lang="en-US" sz="3300" dirty="0" smtClean="0">
                <a:solidFill>
                  <a:schemeClr val="bg1"/>
                </a:solidFill>
                <a:latin typeface="Tahoma" pitchFamily="34" charset="0"/>
                <a:ea typeface="Tahoma" pitchFamily="34" charset="0"/>
                <a:cs typeface="Tahoma" pitchFamily="34" charset="0"/>
              </a:rPr>
              <a:t>…remember </a:t>
            </a:r>
            <a:r>
              <a:rPr lang="en-US" sz="3300" dirty="0">
                <a:solidFill>
                  <a:schemeClr val="bg1"/>
                </a:solidFill>
                <a:latin typeface="Tahoma" pitchFamily="34" charset="0"/>
                <a:ea typeface="Tahoma" pitchFamily="34" charset="0"/>
                <a:cs typeface="Tahoma" pitchFamily="34" charset="0"/>
              </a:rPr>
              <a:t>His death </a:t>
            </a:r>
            <a:r>
              <a:rPr lang="en-US" sz="3300" dirty="0" smtClean="0">
                <a:solidFill>
                  <a:schemeClr val="bg1"/>
                </a:solidFill>
                <a:latin typeface="Tahoma" pitchFamily="34" charset="0"/>
                <a:ea typeface="Tahoma" pitchFamily="34" charset="0"/>
                <a:cs typeface="Tahoma" pitchFamily="34" charset="0"/>
              </a:rPr>
              <a:t>reverently (1 Co. 11:27)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3400" dirty="0" smtClean="0">
                <a:solidFill>
                  <a:schemeClr val="bg1"/>
                </a:solidFill>
                <a:latin typeface="Tahoma" pitchFamily="34" charset="0"/>
                <a:ea typeface="Tahoma" pitchFamily="34" charset="0"/>
                <a:cs typeface="Tahoma" pitchFamily="34" charset="0"/>
              </a:rPr>
              <a:t>…sing joyfully (Eph. 5:19)</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3400" dirty="0" smtClean="0">
                <a:solidFill>
                  <a:schemeClr val="bg1"/>
                </a:solidFill>
                <a:latin typeface="Tahoma" pitchFamily="34" charset="0"/>
                <a:ea typeface="Tahoma" pitchFamily="34" charset="0"/>
                <a:cs typeface="Tahoma" pitchFamily="34" charset="0"/>
              </a:rPr>
              <a:t> …give cheerfully (2 Cor. 8:9)</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3400" dirty="0" smtClean="0">
                <a:solidFill>
                  <a:schemeClr val="bg1"/>
                </a:solidFill>
                <a:latin typeface="Tahoma" pitchFamily="34" charset="0"/>
                <a:ea typeface="Tahoma" pitchFamily="34" charset="0"/>
                <a:cs typeface="Tahoma" pitchFamily="34" charset="0"/>
              </a:rPr>
              <a:t>….pray earnestly (1 Thess. 5:17)</a:t>
            </a:r>
          </a:p>
          <a:p>
            <a:pPr algn="ctr">
              <a:buNone/>
            </a:pPr>
            <a:r>
              <a:rPr lang="en-US" sz="1000" dirty="0" smtClean="0">
                <a:solidFill>
                  <a:schemeClr val="bg1"/>
                </a:solidFill>
                <a:latin typeface="Tahoma" pitchFamily="34" charset="0"/>
                <a:ea typeface="Tahoma" pitchFamily="34" charset="0"/>
                <a:cs typeface="Tahoma" pitchFamily="34" charset="0"/>
              </a:rPr>
              <a:t> </a:t>
            </a:r>
          </a:p>
          <a:p>
            <a:pPr algn="ctr">
              <a:buNone/>
            </a:pPr>
            <a:r>
              <a:rPr lang="en-US" sz="3400" dirty="0" smtClean="0">
                <a:solidFill>
                  <a:schemeClr val="bg1"/>
                </a:solidFill>
                <a:latin typeface="Tahoma" pitchFamily="34" charset="0"/>
                <a:ea typeface="Tahoma" pitchFamily="34" charset="0"/>
                <a:cs typeface="Tahoma" pitchFamily="34" charset="0"/>
              </a:rPr>
              <a:t>…receive God’s word with zeal (Acts 17:11) </a:t>
            </a:r>
            <a:r>
              <a:rPr lang="en-US" sz="3700" dirty="0" smtClean="0">
                <a:solidFill>
                  <a:schemeClr val="bg1"/>
                </a:solidFill>
                <a:latin typeface="Tahoma" pitchFamily="34" charset="0"/>
                <a:ea typeface="Tahoma" pitchFamily="34" charset="0"/>
                <a:cs typeface="Tahoma" pitchFamily="34" charset="0"/>
              </a:rPr>
              <a:t>   </a:t>
            </a:r>
            <a:endParaRPr lang="en-US" sz="37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TotalTime>
  <Words>1058</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Be Who God Wants You to Be</vt:lpstr>
      <vt:lpstr>Introduction</vt:lpstr>
      <vt:lpstr> Be who God wants you to Be…                               in the Use of Your Time  </vt:lpstr>
      <vt:lpstr> Be who God wants you to Be…                               in the Use of Your Time  </vt:lpstr>
      <vt:lpstr> Be who God wants you to Be…                               in Your Attitude  </vt:lpstr>
      <vt:lpstr> Be who God wants you to Be…                               in the Use of Your Money  </vt:lpstr>
      <vt:lpstr>Be who God wants you to Be…                               in Your Worship</vt:lpstr>
      <vt:lpstr>Be who God wants you to Be…                               in Your Worship</vt:lpstr>
      <vt:lpstr> Be who God wants you to Be…                               in His Service  </vt:lpstr>
      <vt:lpstr> Be who God wants you to Be…                               in Your Family Relationships  </vt:lpstr>
      <vt:lpstr>Conclusion</vt:lpstr>
      <vt:lpstr>Slide 13</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Who You Want God Wants You to Be</dc:title>
  <dc:creator>Steven Lawrence Locklair</dc:creator>
  <cp:lastModifiedBy>Steven Lawrence Locklair</cp:lastModifiedBy>
  <cp:revision>17</cp:revision>
  <dcterms:created xsi:type="dcterms:W3CDTF">2014-05-09T17:03:49Z</dcterms:created>
  <dcterms:modified xsi:type="dcterms:W3CDTF">2015-04-20T03:50:35Z</dcterms:modified>
</cp:coreProperties>
</file>