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59" r:id="rId6"/>
    <p:sldId id="260" r:id="rId7"/>
    <p:sldId id="276" r:id="rId8"/>
    <p:sldId id="261" r:id="rId9"/>
    <p:sldId id="262" r:id="rId10"/>
    <p:sldId id="263" r:id="rId11"/>
    <p:sldId id="264" r:id="rId12"/>
    <p:sldId id="265" r:id="rId13"/>
    <p:sldId id="266" r:id="rId14"/>
    <p:sldId id="267" r:id="rId15"/>
    <p:sldId id="268" r:id="rId16"/>
    <p:sldId id="269" r:id="rId17"/>
    <p:sldId id="277" r:id="rId18"/>
    <p:sldId id="270" r:id="rId19"/>
    <p:sldId id="271"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7" autoAdjust="0"/>
    <p:restoredTop sz="86386" autoAdjust="0"/>
  </p:normalViewPr>
  <p:slideViewPr>
    <p:cSldViewPr>
      <p:cViewPr varScale="1">
        <p:scale>
          <a:sx n="95" d="100"/>
          <a:sy n="95" d="100"/>
        </p:scale>
        <p:origin x="-216" y="-102"/>
      </p:cViewPr>
      <p:guideLst>
        <p:guide orient="horz" pos="2160"/>
        <p:guide pos="2880"/>
      </p:guideLst>
    </p:cSldViewPr>
  </p:slideViewPr>
  <p:outlineViewPr>
    <p:cViewPr>
      <p:scale>
        <a:sx n="33" d="100"/>
        <a:sy n="33" d="100"/>
      </p:scale>
      <p:origin x="0" y="173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914CA7-003A-4841-BFBB-61904B20A75C}"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36546770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14CA7-003A-4841-BFBB-61904B20A75C}"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27232102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14CA7-003A-4841-BFBB-61904B20A75C}"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19601393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14CA7-003A-4841-BFBB-61904B20A75C}"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37371619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914CA7-003A-4841-BFBB-61904B20A75C}"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18978485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914CA7-003A-4841-BFBB-61904B20A75C}" type="datetimeFigureOut">
              <a:rPr lang="en-US" smtClean="0"/>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9584822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914CA7-003A-4841-BFBB-61904B20A75C}" type="datetimeFigureOut">
              <a:rPr lang="en-US" smtClean="0"/>
              <a:t>6/15/2016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40525515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914CA7-003A-4841-BFBB-61904B20A75C}" type="datetimeFigureOut">
              <a:rPr lang="en-US" smtClean="0"/>
              <a:t>6/15/2016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35815365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14CA7-003A-4841-BFBB-61904B20A75C}" type="datetimeFigureOut">
              <a:rPr lang="en-US" smtClean="0"/>
              <a:t>6/15/2016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5124459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14CA7-003A-4841-BFBB-61904B20A75C}" type="datetimeFigureOut">
              <a:rPr lang="en-US" smtClean="0"/>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538234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14CA7-003A-4841-BFBB-61904B20A75C}" type="datetimeFigureOut">
              <a:rPr lang="en-US" smtClean="0"/>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E1ABC-EF47-4F24-98FF-985E2E4B4708}" type="slidenum">
              <a:rPr lang="en-US" smtClean="0"/>
              <a:t>‹#›</a:t>
            </a:fld>
            <a:endParaRPr lang="en-US"/>
          </a:p>
        </p:txBody>
      </p:sp>
    </p:spTree>
    <p:extLst>
      <p:ext uri="{BB962C8B-B14F-4D97-AF65-F5344CB8AC3E}">
        <p14:creationId xmlns:p14="http://schemas.microsoft.com/office/powerpoint/2010/main" val="22011279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7000">
              <a:srgbClr val="FEE7F2"/>
            </a:gs>
            <a:gs pos="36000">
              <a:srgbClr val="FAC77D"/>
            </a:gs>
            <a:gs pos="61000">
              <a:srgbClr val="FBA97D">
                <a:alpha val="52000"/>
              </a:srgbClr>
            </a:gs>
            <a:gs pos="92000">
              <a:srgbClr val="FBD49C"/>
            </a:gs>
            <a:gs pos="100000">
              <a:srgbClr val="FEE7F2"/>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14CA7-003A-4841-BFBB-61904B20A75C}" type="datetimeFigureOut">
              <a:rPr lang="en-US" smtClean="0"/>
              <a:t>6/15/2016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E1ABC-EF47-4F24-98FF-985E2E4B4708}" type="slidenum">
              <a:rPr lang="en-US" smtClean="0"/>
              <a:t>‹#›</a:t>
            </a:fld>
            <a:endParaRPr lang="en-US"/>
          </a:p>
        </p:txBody>
      </p:sp>
    </p:spTree>
    <p:extLst>
      <p:ext uri="{BB962C8B-B14F-4D97-AF65-F5344CB8AC3E}">
        <p14:creationId xmlns:p14="http://schemas.microsoft.com/office/powerpoint/2010/main" val="357879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a:bodyPr>
          <a:lstStyle/>
          <a:p>
            <a:r>
              <a:rPr lang="en-US" sz="7200" b="1" dirty="0" smtClean="0"/>
              <a:t>What We Must Show The World</a:t>
            </a:r>
            <a:endParaRPr lang="en-US" sz="7200" b="1" dirty="0"/>
          </a:p>
        </p:txBody>
      </p:sp>
      <p:sp>
        <p:nvSpPr>
          <p:cNvPr id="3" name="Subtitle 2"/>
          <p:cNvSpPr>
            <a:spLocks noGrp="1"/>
          </p:cNvSpPr>
          <p:nvPr>
            <p:ph type="subTitle" idx="1"/>
          </p:nvPr>
        </p:nvSpPr>
        <p:spPr/>
        <p:txBody>
          <a:bodyPr/>
          <a:lstStyle/>
          <a:p>
            <a:r>
              <a:rPr lang="en-US" dirty="0" smtClean="0">
                <a:solidFill>
                  <a:schemeClr val="tx1"/>
                </a:solidFill>
              </a:rPr>
              <a:t>(Part One)</a:t>
            </a:r>
            <a:endParaRPr lang="en-US" dirty="0">
              <a:solidFill>
                <a:schemeClr val="tx1"/>
              </a:solidFill>
            </a:endParaRPr>
          </a:p>
        </p:txBody>
      </p:sp>
    </p:spTree>
    <p:extLst>
      <p:ext uri="{BB962C8B-B14F-4D97-AF65-F5344CB8AC3E}">
        <p14:creationId xmlns:p14="http://schemas.microsoft.com/office/powerpoint/2010/main" val="14820347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067800" cy="6400800"/>
          </a:xfrm>
        </p:spPr>
        <p:txBody>
          <a:bodyPr>
            <a:normAutofit lnSpcReduction="10000"/>
          </a:bodyPr>
          <a:lstStyle/>
          <a:p>
            <a:r>
              <a:rPr lang="en-US" dirty="0" smtClean="0"/>
              <a:t>Sin is something that is the center of jokes and monologues on the late night TV shows. </a:t>
            </a:r>
          </a:p>
          <a:p>
            <a:r>
              <a:rPr lang="en-US" dirty="0" smtClean="0"/>
              <a:t>Sin is not a serious matter in the eyes of most of the world. </a:t>
            </a:r>
          </a:p>
          <a:p>
            <a:r>
              <a:rPr lang="en-US" dirty="0" smtClean="0"/>
              <a:t>The world portrays "sin" as someone enjoying something more than what they should. (Like chocolate.) </a:t>
            </a:r>
          </a:p>
          <a:p>
            <a:r>
              <a:rPr lang="en-US" dirty="0" smtClean="0"/>
              <a:t>The world pictures sinful activities as fun and exciting and intellectually-superior choices; </a:t>
            </a:r>
          </a:p>
          <a:p>
            <a:r>
              <a:rPr lang="en-US" dirty="0" smtClean="0"/>
              <a:t>those who participate in these sinful activities are not "narrow-minded" like those who oppose them — they're much more "enlightened" than the rest of us. </a:t>
            </a:r>
          </a:p>
          <a:p>
            <a:endParaRPr lang="en-US" dirty="0"/>
          </a:p>
        </p:txBody>
      </p:sp>
    </p:spTree>
    <p:extLst>
      <p:ext uri="{BB962C8B-B14F-4D97-AF65-F5344CB8AC3E}">
        <p14:creationId xmlns:p14="http://schemas.microsoft.com/office/powerpoint/2010/main" val="21652905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8610600" cy="5592763"/>
          </a:xfrm>
        </p:spPr>
        <p:txBody>
          <a:bodyPr/>
          <a:lstStyle/>
          <a:p>
            <a:r>
              <a:rPr lang="en-US" dirty="0" smtClean="0"/>
              <a:t>The world would have us believe that the actions that God calls sin are a matter for anyone else but the one who participates. </a:t>
            </a:r>
          </a:p>
          <a:p>
            <a:r>
              <a:rPr lang="en-US" dirty="0" smtClean="0"/>
              <a:t>The world tells us "Judge not that you be not judged!" </a:t>
            </a:r>
          </a:p>
          <a:p>
            <a:r>
              <a:rPr lang="en-US" dirty="0" smtClean="0"/>
              <a:t>The world does not know what sin really is. </a:t>
            </a:r>
          </a:p>
          <a:p>
            <a:endParaRPr lang="en-US" dirty="0"/>
          </a:p>
        </p:txBody>
      </p:sp>
    </p:spTree>
    <p:extLst>
      <p:ext uri="{BB962C8B-B14F-4D97-AF65-F5344CB8AC3E}">
        <p14:creationId xmlns:p14="http://schemas.microsoft.com/office/powerpoint/2010/main" val="11308602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Transgression Of God's Will</a:t>
            </a:r>
            <a:endParaRPr lang="en-US" b="1" dirty="0"/>
          </a:p>
        </p:txBody>
      </p:sp>
      <p:sp>
        <p:nvSpPr>
          <p:cNvPr id="3" name="Content Placeholder 2"/>
          <p:cNvSpPr>
            <a:spLocks noGrp="1"/>
          </p:cNvSpPr>
          <p:nvPr>
            <p:ph idx="1"/>
          </p:nvPr>
        </p:nvSpPr>
        <p:spPr>
          <a:xfrm>
            <a:off x="0" y="914400"/>
            <a:ext cx="9144000" cy="5791200"/>
          </a:xfrm>
        </p:spPr>
        <p:txBody>
          <a:bodyPr>
            <a:normAutofit fontScale="85000" lnSpcReduction="10000"/>
          </a:bodyPr>
          <a:lstStyle/>
          <a:p>
            <a:r>
              <a:rPr lang="en-US" dirty="0" smtClean="0"/>
              <a:t>1 John 3:4, “Everyone who practices sin also practices lawlessness, and sin is lawlessness.”[NASV] </a:t>
            </a:r>
          </a:p>
          <a:p>
            <a:r>
              <a:rPr lang="en-US" dirty="0" smtClean="0"/>
              <a:t>Sin is not simply "a mistake" or an "indiscretion" that we can just shrug our shoulders at when it is discovered. </a:t>
            </a:r>
          </a:p>
          <a:p>
            <a:r>
              <a:rPr lang="en-US" dirty="0" smtClean="0"/>
              <a:t>We have gone against the will of our Creator and committed an act of unrighteousness (literal translation of 1 John 3:4). </a:t>
            </a:r>
          </a:p>
          <a:p>
            <a:r>
              <a:rPr lang="en-US" dirty="0" smtClean="0"/>
              <a:t>It is one thing to do a wrong against another man, but God! </a:t>
            </a:r>
          </a:p>
          <a:p>
            <a:r>
              <a:rPr lang="en-US" dirty="0" smtClean="0"/>
              <a:t>We have committed the gravest of transgressions when we have gone against our Creator, for He is the most righteous one, the holiest of the holy, and the supreme being. </a:t>
            </a:r>
          </a:p>
          <a:p>
            <a:r>
              <a:rPr lang="en-US" dirty="0" smtClean="0"/>
              <a:t>We could not do a greater wrong. </a:t>
            </a:r>
            <a:endParaRPr lang="en-US" dirty="0"/>
          </a:p>
        </p:txBody>
      </p:sp>
    </p:spTree>
    <p:extLst>
      <p:ext uri="{BB962C8B-B14F-4D97-AF65-F5344CB8AC3E}">
        <p14:creationId xmlns:p14="http://schemas.microsoft.com/office/powerpoint/2010/main" val="22377035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The Nails That Hung Our Savior</a:t>
            </a:r>
            <a:endParaRPr lang="en-US" b="1" dirty="0"/>
          </a:p>
        </p:txBody>
      </p:sp>
      <p:sp>
        <p:nvSpPr>
          <p:cNvPr id="3" name="Content Placeholder 2"/>
          <p:cNvSpPr>
            <a:spLocks noGrp="1"/>
          </p:cNvSpPr>
          <p:nvPr>
            <p:ph idx="1"/>
          </p:nvPr>
        </p:nvSpPr>
        <p:spPr>
          <a:xfrm>
            <a:off x="0" y="762000"/>
            <a:ext cx="9144000" cy="5943600"/>
          </a:xfrm>
        </p:spPr>
        <p:txBody>
          <a:bodyPr>
            <a:normAutofit/>
          </a:bodyPr>
          <a:lstStyle/>
          <a:p>
            <a:r>
              <a:rPr lang="en-US" dirty="0" smtClean="0"/>
              <a:t>Our sins are the reason.</a:t>
            </a:r>
          </a:p>
          <a:p>
            <a:r>
              <a:rPr lang="en-US" dirty="0" smtClean="0"/>
              <a:t>1 Peter 2:24 “and He Himself bore our sins in His body on the cross, that we might die to sin and live to righteousness; for by His wounds you were healed”.</a:t>
            </a:r>
          </a:p>
          <a:p>
            <a:r>
              <a:rPr lang="en-US" dirty="0" smtClean="0"/>
              <a:t>Jesus came to this earth for the express purpose of saving us from our sins. </a:t>
            </a:r>
          </a:p>
          <a:p>
            <a:r>
              <a:rPr lang="en-US" dirty="0" smtClean="0"/>
              <a:t>This was done through the death on the cross, but He would have never had to come had we not sinned. </a:t>
            </a:r>
          </a:p>
          <a:p>
            <a:r>
              <a:rPr lang="en-US" dirty="0" smtClean="0"/>
              <a:t>He didn't die for "someone else's" sins; </a:t>
            </a:r>
          </a:p>
          <a:p>
            <a:endParaRPr lang="en-US" dirty="0"/>
          </a:p>
        </p:txBody>
      </p:sp>
    </p:spTree>
    <p:extLst>
      <p:ext uri="{BB962C8B-B14F-4D97-AF65-F5344CB8AC3E}">
        <p14:creationId xmlns:p14="http://schemas.microsoft.com/office/powerpoint/2010/main" val="26327826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248400"/>
          </a:xfrm>
        </p:spPr>
        <p:txBody>
          <a:bodyPr/>
          <a:lstStyle/>
          <a:p>
            <a:r>
              <a:rPr lang="en-US" dirty="0" smtClean="0"/>
              <a:t>He died for </a:t>
            </a:r>
            <a:r>
              <a:rPr lang="en-US" u="sng" dirty="0" smtClean="0"/>
              <a:t>my</a:t>
            </a:r>
            <a:r>
              <a:rPr lang="en-US" dirty="0" smtClean="0"/>
              <a:t> sins, and that makes it personal. </a:t>
            </a:r>
          </a:p>
          <a:p>
            <a:r>
              <a:rPr lang="en-US" dirty="0" smtClean="0"/>
              <a:t>He died for </a:t>
            </a:r>
            <a:r>
              <a:rPr lang="en-US" u="sng" dirty="0" smtClean="0"/>
              <a:t>your</a:t>
            </a:r>
            <a:r>
              <a:rPr lang="en-US" dirty="0" smtClean="0"/>
              <a:t> sins, and that too is personal.</a:t>
            </a:r>
          </a:p>
          <a:p>
            <a:r>
              <a:rPr lang="en-US" dirty="0" smtClean="0"/>
              <a:t>And He died for everyone.</a:t>
            </a:r>
          </a:p>
          <a:p>
            <a:r>
              <a:rPr lang="en-US" dirty="0" smtClean="0"/>
              <a:t>Everyone that would respond to His invitation, and everyone has been invited to do this. </a:t>
            </a:r>
          </a:p>
          <a:p>
            <a:r>
              <a:rPr lang="en-US" dirty="0" smtClean="0"/>
              <a:t>If just one person would have sinned, it would have meant that Christ had to die. </a:t>
            </a:r>
          </a:p>
          <a:p>
            <a:r>
              <a:rPr lang="en-US" dirty="0" smtClean="0"/>
              <a:t>Sin is what put Christ on the cross. </a:t>
            </a:r>
          </a:p>
          <a:p>
            <a:r>
              <a:rPr lang="en-US" dirty="0" smtClean="0"/>
              <a:t>It's an ugly act that demanded the horrible death of an innocent man to pay its wages. </a:t>
            </a:r>
          </a:p>
          <a:p>
            <a:endParaRPr lang="en-US" dirty="0"/>
          </a:p>
        </p:txBody>
      </p:sp>
    </p:spTree>
    <p:extLst>
      <p:ext uri="{BB962C8B-B14F-4D97-AF65-F5344CB8AC3E}">
        <p14:creationId xmlns:p14="http://schemas.microsoft.com/office/powerpoint/2010/main" val="7026059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737857"/>
          </a:xfrm>
        </p:spPr>
        <p:txBody>
          <a:bodyPr>
            <a:normAutofit fontScale="90000"/>
          </a:bodyPr>
          <a:lstStyle/>
          <a:p>
            <a:r>
              <a:rPr lang="en-US" b="1" dirty="0" smtClean="0"/>
              <a:t>Show Them That Sin Separates</a:t>
            </a:r>
            <a:endParaRPr lang="en-US" b="1" dirty="0"/>
          </a:p>
        </p:txBody>
      </p:sp>
      <p:sp>
        <p:nvSpPr>
          <p:cNvPr id="3" name="Content Placeholder 2"/>
          <p:cNvSpPr>
            <a:spLocks noGrp="1"/>
          </p:cNvSpPr>
          <p:nvPr>
            <p:ph idx="1"/>
          </p:nvPr>
        </p:nvSpPr>
        <p:spPr>
          <a:xfrm>
            <a:off x="0" y="914400"/>
            <a:ext cx="9067800" cy="5791200"/>
          </a:xfrm>
        </p:spPr>
        <p:txBody>
          <a:bodyPr>
            <a:normAutofit fontScale="92500" lnSpcReduction="10000"/>
          </a:bodyPr>
          <a:lstStyle/>
          <a:p>
            <a:r>
              <a:rPr lang="en-US" dirty="0" smtClean="0"/>
              <a:t>Another misconception the world has about sin is that it is not something so bad that it will get in the middle of their relationship with God. </a:t>
            </a:r>
          </a:p>
          <a:p>
            <a:r>
              <a:rPr lang="en-US" dirty="0" smtClean="0"/>
              <a:t>They just do not believe that God would ever turn them away because of their sins. </a:t>
            </a:r>
          </a:p>
          <a:p>
            <a:r>
              <a:rPr lang="en-US" dirty="0" smtClean="0"/>
              <a:t>Some have such a distorted view of God they say such things as "God is too loving to send someone to an eternal punishment in hell." </a:t>
            </a:r>
          </a:p>
          <a:p>
            <a:r>
              <a:rPr lang="en-US" dirty="0" smtClean="0"/>
              <a:t>God, in the eyes of an uninformed world, will just pat us all on the back and say, "I know you've all made mistakes, heh, heh, but that's okay; we all do. Come on in!" </a:t>
            </a:r>
            <a:endParaRPr lang="en-US" dirty="0"/>
          </a:p>
        </p:txBody>
      </p:sp>
    </p:spTree>
    <p:extLst>
      <p:ext uri="{BB962C8B-B14F-4D97-AF65-F5344CB8AC3E}">
        <p14:creationId xmlns:p14="http://schemas.microsoft.com/office/powerpoint/2010/main" val="34141073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324600"/>
          </a:xfrm>
        </p:spPr>
        <p:txBody>
          <a:bodyPr>
            <a:normAutofit/>
          </a:bodyPr>
          <a:lstStyle/>
          <a:p>
            <a:r>
              <a:rPr lang="en-US" dirty="0" smtClean="0"/>
              <a:t>God withdrew from His children. [Joshua 7] </a:t>
            </a:r>
          </a:p>
          <a:p>
            <a:r>
              <a:rPr lang="en-US" dirty="0" smtClean="0"/>
              <a:t>When the Israelites — God's people — had just one amongst them who had transgressed the will of God, he was not with them when they went to conquer the small city of Ai, and would not be with them until they had destroyed the sinner amongst them (v. 12). </a:t>
            </a:r>
          </a:p>
          <a:p>
            <a:r>
              <a:rPr lang="en-US" dirty="0" smtClean="0"/>
              <a:t>Just one was all it took. </a:t>
            </a:r>
          </a:p>
          <a:p>
            <a:r>
              <a:rPr lang="en-US" b="1" dirty="0" smtClean="0"/>
              <a:t>It was their own sins that separated.</a:t>
            </a:r>
          </a:p>
        </p:txBody>
      </p:sp>
    </p:spTree>
    <p:extLst>
      <p:ext uri="{BB962C8B-B14F-4D97-AF65-F5344CB8AC3E}">
        <p14:creationId xmlns:p14="http://schemas.microsoft.com/office/powerpoint/2010/main" val="565257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lnSpcReduction="10000"/>
          </a:bodyPr>
          <a:lstStyle/>
          <a:p>
            <a:r>
              <a:rPr lang="en-US" dirty="0" smtClean="0"/>
              <a:t>Isaiah. 59:1, 2 “Behold, the LORD’S hand is not so short that it cannot save; neither is His ear so dull that it cannot hear. But your iniquities have made a separation between you and your God, and your sins have hidden His face from you, so that he does not hear.”</a:t>
            </a:r>
          </a:p>
          <a:p>
            <a:r>
              <a:rPr lang="en-US" dirty="0" smtClean="0"/>
              <a:t>God withdrew from His people and would help them no longer, but why? </a:t>
            </a:r>
          </a:p>
          <a:p>
            <a:r>
              <a:rPr lang="en-US" dirty="0" smtClean="0"/>
              <a:t>Was it because He was unable to help or unable to hear? </a:t>
            </a:r>
          </a:p>
          <a:p>
            <a:r>
              <a:rPr lang="en-US" dirty="0" smtClean="0"/>
              <a:t>No! It was their own sins and iniquities that separated between them and God. </a:t>
            </a:r>
          </a:p>
          <a:p>
            <a:r>
              <a:rPr lang="en-US" dirty="0" smtClean="0"/>
              <a:t>Sin separates. </a:t>
            </a:r>
          </a:p>
          <a:p>
            <a:endParaRPr lang="en-US" dirty="0"/>
          </a:p>
        </p:txBody>
      </p:sp>
    </p:spTree>
    <p:extLst>
      <p:ext uri="{BB962C8B-B14F-4D97-AF65-F5344CB8AC3E}">
        <p14:creationId xmlns:p14="http://schemas.microsoft.com/office/powerpoint/2010/main" val="10456194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dirty="0" smtClean="0"/>
              <a:t>God is against those who practice evil</a:t>
            </a:r>
            <a:endParaRPr lang="en-US" dirty="0"/>
          </a:p>
        </p:txBody>
      </p:sp>
      <p:sp>
        <p:nvSpPr>
          <p:cNvPr id="3" name="Content Placeholder 2"/>
          <p:cNvSpPr>
            <a:spLocks noGrp="1"/>
          </p:cNvSpPr>
          <p:nvPr>
            <p:ph idx="1"/>
          </p:nvPr>
        </p:nvSpPr>
        <p:spPr>
          <a:xfrm>
            <a:off x="76200" y="762000"/>
            <a:ext cx="9067800" cy="5943600"/>
          </a:xfrm>
        </p:spPr>
        <p:txBody>
          <a:bodyPr>
            <a:normAutofit fontScale="92500" lnSpcReduction="20000"/>
          </a:bodyPr>
          <a:lstStyle/>
          <a:p>
            <a:r>
              <a:rPr lang="en-US" dirty="0" smtClean="0"/>
              <a:t>Most people do not consider themselves as being evil.</a:t>
            </a:r>
          </a:p>
          <a:p>
            <a:r>
              <a:rPr lang="en-US" dirty="0" smtClean="0"/>
              <a:t>Psalm 34:16 “The face of the LORD is against evildoers, to cut off the memory of them from the earth.” </a:t>
            </a:r>
          </a:p>
          <a:p>
            <a:r>
              <a:rPr lang="en-US" dirty="0" smtClean="0"/>
              <a:t>God can have no part with sin, wickedness, or evil — however you want to describe it — “because there is no unrighteousness in Him.” (Psalm 92:15) </a:t>
            </a:r>
          </a:p>
          <a:p>
            <a:r>
              <a:rPr lang="en-US" dirty="0" smtClean="0"/>
              <a:t>1 John 1:5 “And this is the message we have heard from Him and announce to you, that God is light, and in Him there is no darkness at all.” </a:t>
            </a:r>
          </a:p>
          <a:p>
            <a:r>
              <a:rPr lang="en-US" dirty="0" smtClean="0"/>
              <a:t>So, no matter how "good" we think we may be, if there is sin in our life, God can have no part with us. </a:t>
            </a:r>
          </a:p>
          <a:p>
            <a:r>
              <a:rPr lang="en-US" dirty="0" smtClean="0"/>
              <a:t>Paul told the Corinthian brethren that those who practice sin can have no part in the kingdom of God (1 Corinthians 6:9-10).</a:t>
            </a:r>
          </a:p>
          <a:p>
            <a:endParaRPr lang="en-US" dirty="0"/>
          </a:p>
        </p:txBody>
      </p:sp>
    </p:spTree>
    <p:extLst>
      <p:ext uri="{BB962C8B-B14F-4D97-AF65-F5344CB8AC3E}">
        <p14:creationId xmlns:p14="http://schemas.microsoft.com/office/powerpoint/2010/main" val="23760163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33604"/>
          </a:xfrm>
        </p:spPr>
        <p:txBody>
          <a:bodyPr>
            <a:normAutofit fontScale="90000"/>
          </a:bodyPr>
          <a:lstStyle/>
          <a:p>
            <a:r>
              <a:rPr lang="en-US" b="1" dirty="0" smtClean="0"/>
              <a:t>Show Them All — Including They — Have Sinned</a:t>
            </a:r>
            <a:endParaRPr lang="en-US" b="1" dirty="0"/>
          </a:p>
        </p:txBody>
      </p:sp>
      <p:sp>
        <p:nvSpPr>
          <p:cNvPr id="3" name="Content Placeholder 2"/>
          <p:cNvSpPr>
            <a:spLocks noGrp="1"/>
          </p:cNvSpPr>
          <p:nvPr>
            <p:ph idx="1"/>
          </p:nvPr>
        </p:nvSpPr>
        <p:spPr>
          <a:xfrm>
            <a:off x="76200" y="1371600"/>
            <a:ext cx="9067800" cy="5334000"/>
          </a:xfrm>
        </p:spPr>
        <p:txBody>
          <a:bodyPr>
            <a:normAutofit/>
          </a:bodyPr>
          <a:lstStyle/>
          <a:p>
            <a:r>
              <a:rPr lang="en-US" dirty="0" smtClean="0"/>
              <a:t>Understanding what sin is and what it does is just part of the equation; </a:t>
            </a:r>
          </a:p>
          <a:p>
            <a:r>
              <a:rPr lang="en-US" dirty="0" smtClean="0"/>
              <a:t>We must also show the world that </a:t>
            </a:r>
            <a:r>
              <a:rPr lang="en-US" u="sng" dirty="0" smtClean="0"/>
              <a:t>all</a:t>
            </a:r>
            <a:r>
              <a:rPr lang="en-US" dirty="0" smtClean="0"/>
              <a:t> have sinned and fall short of the glory of God (Rom. 3:23). </a:t>
            </a:r>
          </a:p>
          <a:p>
            <a:r>
              <a:rPr lang="en-US" dirty="0" smtClean="0"/>
              <a:t>No man is without sin, so all men have transgressed God's will and are separated from Him. </a:t>
            </a:r>
          </a:p>
          <a:p>
            <a:r>
              <a:rPr lang="en-US" dirty="0" smtClean="0"/>
              <a:t>In that condition, we must emphasize the urgency in remedying the situation. </a:t>
            </a:r>
          </a:p>
          <a:p>
            <a:endParaRPr lang="en-US" dirty="0" smtClean="0"/>
          </a:p>
        </p:txBody>
      </p:sp>
    </p:spTree>
    <p:extLst>
      <p:ext uri="{BB962C8B-B14F-4D97-AF65-F5344CB8AC3E}">
        <p14:creationId xmlns:p14="http://schemas.microsoft.com/office/powerpoint/2010/main" val="8492163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dirty="0" smtClean="0"/>
              <a:t>INTRODUCTION </a:t>
            </a:r>
            <a:endParaRPr lang="en-US" dirty="0"/>
          </a:p>
        </p:txBody>
      </p:sp>
      <p:sp>
        <p:nvSpPr>
          <p:cNvPr id="3" name="Content Placeholder 2"/>
          <p:cNvSpPr>
            <a:spLocks noGrp="1"/>
          </p:cNvSpPr>
          <p:nvPr>
            <p:ph idx="1"/>
          </p:nvPr>
        </p:nvSpPr>
        <p:spPr>
          <a:xfrm>
            <a:off x="0" y="838200"/>
            <a:ext cx="9144000" cy="5943600"/>
          </a:xfrm>
        </p:spPr>
        <p:txBody>
          <a:bodyPr>
            <a:normAutofit fontScale="92500" lnSpcReduction="10000"/>
          </a:bodyPr>
          <a:lstStyle/>
          <a:p>
            <a:r>
              <a:rPr lang="en-US" dirty="0" smtClean="0"/>
              <a:t>As we have hopefully seen over the past few months, one of the greatest responsibilities we have as disciples of Jesus Christ is teaching the lost. </a:t>
            </a:r>
          </a:p>
          <a:p>
            <a:r>
              <a:rPr lang="en-US" dirty="0" smtClean="0"/>
              <a:t>It is a command of our Lord and it is a necessity in the process of salvation. </a:t>
            </a:r>
          </a:p>
          <a:p>
            <a:r>
              <a:rPr lang="en-US" dirty="0" smtClean="0"/>
              <a:t>Though sometimes we may forget the vital need for this, I believe we all understand the importance of our part in the salvation of others. </a:t>
            </a:r>
          </a:p>
          <a:p>
            <a:r>
              <a:rPr lang="en-US" dirty="0" smtClean="0"/>
              <a:t>But what is often the case, many simply do not know what they need to teach! </a:t>
            </a:r>
          </a:p>
          <a:p>
            <a:r>
              <a:rPr lang="en-US" dirty="0" smtClean="0"/>
              <a:t>It's not that they don't know what to tell others to do to be saved, it's just that we don't know how much or how little is needed when we teach them. </a:t>
            </a:r>
          </a:p>
        </p:txBody>
      </p:sp>
    </p:spTree>
    <p:extLst>
      <p:ext uri="{BB962C8B-B14F-4D97-AF65-F5344CB8AC3E}">
        <p14:creationId xmlns:p14="http://schemas.microsoft.com/office/powerpoint/2010/main" val="41496398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172200"/>
          </a:xfrm>
        </p:spPr>
        <p:txBody>
          <a:bodyPr/>
          <a:lstStyle/>
          <a:p>
            <a:r>
              <a:rPr lang="en-US" dirty="0" smtClean="0"/>
              <a:t>We need to point them to the only way out: </a:t>
            </a:r>
          </a:p>
          <a:p>
            <a:r>
              <a:rPr lang="en-US" dirty="0" smtClean="0"/>
              <a:t>That is through Jesus Christ (Acts 4:12). “no other name under heaven by which one must be saved”.</a:t>
            </a:r>
          </a:p>
          <a:p>
            <a:r>
              <a:rPr lang="en-US" dirty="0" smtClean="0"/>
              <a:t>People today are just as lost as they were when Christ walked this earth: </a:t>
            </a:r>
          </a:p>
          <a:p>
            <a:r>
              <a:rPr lang="en-US" dirty="0" smtClean="0"/>
              <a:t>They are still "like sheep having no shepherd." (Matthew 9:36) </a:t>
            </a:r>
          </a:p>
          <a:p>
            <a:endParaRPr lang="en-US" dirty="0" smtClean="0"/>
          </a:p>
          <a:p>
            <a:endParaRPr lang="en-US" dirty="0"/>
          </a:p>
        </p:txBody>
      </p:sp>
    </p:spTree>
    <p:extLst>
      <p:ext uri="{BB962C8B-B14F-4D97-AF65-F5344CB8AC3E}">
        <p14:creationId xmlns:p14="http://schemas.microsoft.com/office/powerpoint/2010/main" val="22280534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1143000"/>
          </a:xfrm>
        </p:spPr>
        <p:txBody>
          <a:bodyPr/>
          <a:lstStyle/>
          <a:p>
            <a:r>
              <a:rPr lang="en-US" dirty="0" smtClean="0"/>
              <a:t>CONCLUSION </a:t>
            </a:r>
            <a:r>
              <a:rPr lang="en-US" sz="2400" dirty="0" smtClean="0"/>
              <a:t>(part one)</a:t>
            </a:r>
            <a:endParaRPr lang="en-US" sz="2400" dirty="0"/>
          </a:p>
        </p:txBody>
      </p:sp>
      <p:sp>
        <p:nvSpPr>
          <p:cNvPr id="3" name="Content Placeholder 2"/>
          <p:cNvSpPr>
            <a:spLocks noGrp="1"/>
          </p:cNvSpPr>
          <p:nvPr>
            <p:ph idx="1"/>
          </p:nvPr>
        </p:nvSpPr>
        <p:spPr>
          <a:xfrm>
            <a:off x="152400" y="1295400"/>
            <a:ext cx="8915400" cy="5410200"/>
          </a:xfrm>
        </p:spPr>
        <p:txBody>
          <a:bodyPr/>
          <a:lstStyle/>
          <a:p>
            <a:r>
              <a:rPr lang="en-US" dirty="0" smtClean="0"/>
              <a:t>Many people live their entire lives without knowing where they are headed. </a:t>
            </a:r>
          </a:p>
          <a:p>
            <a:r>
              <a:rPr lang="en-US" dirty="0" smtClean="0"/>
              <a:t>We need to point them to the Master Shepherd. </a:t>
            </a:r>
          </a:p>
          <a:p>
            <a:r>
              <a:rPr lang="en-US" dirty="0" smtClean="0"/>
              <a:t>People are just as much in need of teaching as they were in Christ's time, too. </a:t>
            </a:r>
          </a:p>
          <a:p>
            <a:r>
              <a:rPr lang="en-US" dirty="0" smtClean="0"/>
              <a:t>The "harvest" is still "plentiful." </a:t>
            </a:r>
          </a:p>
          <a:p>
            <a:r>
              <a:rPr lang="en-US" dirty="0" smtClean="0"/>
              <a:t>And it is up to us to bring in the sheaves!</a:t>
            </a:r>
          </a:p>
          <a:p>
            <a:r>
              <a:rPr lang="en-US" dirty="0" smtClean="0"/>
              <a:t>Let us go out and show the world these things.</a:t>
            </a:r>
          </a:p>
          <a:p>
            <a:endParaRPr lang="en-US" dirty="0"/>
          </a:p>
        </p:txBody>
      </p:sp>
    </p:spTree>
    <p:extLst>
      <p:ext uri="{BB962C8B-B14F-4D97-AF65-F5344CB8AC3E}">
        <p14:creationId xmlns:p14="http://schemas.microsoft.com/office/powerpoint/2010/main" val="11713085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067800" cy="6400800"/>
          </a:xfrm>
        </p:spPr>
        <p:txBody>
          <a:bodyPr>
            <a:normAutofit/>
          </a:bodyPr>
          <a:lstStyle/>
          <a:p>
            <a:r>
              <a:rPr lang="en-US" dirty="0" smtClean="0"/>
              <a:t>Do we need to tell them everything? </a:t>
            </a:r>
          </a:p>
          <a:p>
            <a:r>
              <a:rPr lang="en-US" dirty="0" smtClean="0"/>
              <a:t>Where do we start? </a:t>
            </a:r>
          </a:p>
          <a:p>
            <a:r>
              <a:rPr lang="en-US" dirty="0" smtClean="0"/>
              <a:t>What do they need to know?</a:t>
            </a:r>
          </a:p>
          <a:p>
            <a:r>
              <a:rPr lang="en-US" dirty="0" smtClean="0"/>
              <a:t>What we should remember as we strive to bring others to Christ is that they need to see — and we must show them — a reason to repent, a reason to believe, and a hope they can hold onto. </a:t>
            </a:r>
          </a:p>
          <a:p>
            <a:r>
              <a:rPr lang="en-US" dirty="0" smtClean="0"/>
              <a:t>We can no longer simply sit down with someone and read selected Bible passages and expect that they will simply cast aside everything they have ever known.  </a:t>
            </a:r>
          </a:p>
          <a:p>
            <a:endParaRPr lang="en-US" dirty="0"/>
          </a:p>
        </p:txBody>
      </p:sp>
    </p:spTree>
    <p:extLst>
      <p:ext uri="{BB962C8B-B14F-4D97-AF65-F5344CB8AC3E}">
        <p14:creationId xmlns:p14="http://schemas.microsoft.com/office/powerpoint/2010/main" val="654482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629400"/>
          </a:xfrm>
        </p:spPr>
        <p:txBody>
          <a:bodyPr>
            <a:normAutofit lnSpcReduction="10000"/>
          </a:bodyPr>
          <a:lstStyle/>
          <a:p>
            <a:r>
              <a:rPr lang="en-US" dirty="0" smtClean="0"/>
              <a:t>We've got to show the world that there is a reason to follow after Jesus Christ and His teachings, and we won't do it by telling them "Because God said so," or by scaring them into obedience. </a:t>
            </a:r>
          </a:p>
          <a:p>
            <a:r>
              <a:rPr lang="en-US" dirty="0" smtClean="0"/>
              <a:t>We've got to show them something that will cause them to want to leave the life they are now living </a:t>
            </a:r>
          </a:p>
          <a:p>
            <a:r>
              <a:rPr lang="en-US" dirty="0" smtClean="0"/>
              <a:t>— but more than that. </a:t>
            </a:r>
          </a:p>
          <a:p>
            <a:r>
              <a:rPr lang="en-US" dirty="0" smtClean="0"/>
              <a:t>We've got to show them a worthwhile reason to follow Jesus </a:t>
            </a:r>
          </a:p>
          <a:p>
            <a:r>
              <a:rPr lang="en-US" dirty="0" smtClean="0"/>
              <a:t>— but even more than that. </a:t>
            </a:r>
          </a:p>
          <a:p>
            <a:r>
              <a:rPr lang="en-US" dirty="0" smtClean="0"/>
              <a:t>We've got to show them the goal we strive for that will not only replace but surpass all they have ever known. </a:t>
            </a:r>
            <a:endParaRPr lang="en-US" dirty="0"/>
          </a:p>
        </p:txBody>
      </p:sp>
    </p:spTree>
    <p:extLst>
      <p:ext uri="{BB962C8B-B14F-4D97-AF65-F5344CB8AC3E}">
        <p14:creationId xmlns:p14="http://schemas.microsoft.com/office/powerpoint/2010/main" val="12840694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324600"/>
          </a:xfrm>
        </p:spPr>
        <p:txBody>
          <a:bodyPr>
            <a:normAutofit fontScale="92500" lnSpcReduction="20000"/>
          </a:bodyPr>
          <a:lstStyle/>
          <a:p>
            <a:r>
              <a:rPr lang="en-US" dirty="0" smtClean="0"/>
              <a:t>So today, let's look at What We Must Show The World. </a:t>
            </a:r>
          </a:p>
          <a:p>
            <a:r>
              <a:rPr lang="en-US" dirty="0" smtClean="0"/>
              <a:t>Let us consider a few things the world needs to see that they might put away the worldly life and join with us in striving for the heavenly goal. </a:t>
            </a:r>
          </a:p>
          <a:p>
            <a:r>
              <a:rPr lang="en-US" dirty="0" smtClean="0"/>
              <a:t>Let us look at those things the world must see if we are to convince them to change and then follow after our Lord. </a:t>
            </a:r>
          </a:p>
          <a:p>
            <a:r>
              <a:rPr lang="en-US" dirty="0" smtClean="0"/>
              <a:t>And when we have done this let us also consider that we must get them to see the reality of eternity. </a:t>
            </a:r>
          </a:p>
          <a:p>
            <a:r>
              <a:rPr lang="en-US" dirty="0" smtClean="0"/>
              <a:t>These things should motivate the lost to obey, but they should also motivate the believer to continue steadfastly in the faith, remembering from whence we came. </a:t>
            </a:r>
          </a:p>
          <a:p>
            <a:r>
              <a:rPr lang="en-US" sz="4200" b="1" dirty="0" smtClean="0"/>
              <a:t>What We Must Show The World is:</a:t>
            </a:r>
            <a:endParaRPr lang="en-US" sz="4200" b="1" dirty="0"/>
          </a:p>
        </p:txBody>
      </p:sp>
    </p:spTree>
    <p:extLst>
      <p:ext uri="{BB962C8B-B14F-4D97-AF65-F5344CB8AC3E}">
        <p14:creationId xmlns:p14="http://schemas.microsoft.com/office/powerpoint/2010/main" val="6377292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THEY ARE LOST</a:t>
            </a:r>
            <a:endParaRPr lang="en-US" dirty="0"/>
          </a:p>
        </p:txBody>
      </p:sp>
      <p:sp>
        <p:nvSpPr>
          <p:cNvPr id="3" name="Content Placeholder 2"/>
          <p:cNvSpPr>
            <a:spLocks noGrp="1"/>
          </p:cNvSpPr>
          <p:nvPr>
            <p:ph idx="1"/>
          </p:nvPr>
        </p:nvSpPr>
        <p:spPr>
          <a:xfrm>
            <a:off x="0" y="762000"/>
            <a:ext cx="9067800" cy="5943600"/>
          </a:xfrm>
        </p:spPr>
        <p:txBody>
          <a:bodyPr>
            <a:normAutofit lnSpcReduction="10000"/>
          </a:bodyPr>
          <a:lstStyle/>
          <a:p>
            <a:r>
              <a:rPr lang="en-US" dirty="0" smtClean="0"/>
              <a:t>And They Do Not Know It. </a:t>
            </a:r>
          </a:p>
          <a:p>
            <a:r>
              <a:rPr lang="en-US" dirty="0" smtClean="0"/>
              <a:t>Romans 3:23 “For all have sinned and fall short of the glory of God” </a:t>
            </a:r>
          </a:p>
          <a:p>
            <a:r>
              <a:rPr lang="en-US" dirty="0" smtClean="0"/>
              <a:t>D.L. Moody once said, "You can't win a man until you get him lost." </a:t>
            </a:r>
          </a:p>
          <a:p>
            <a:r>
              <a:rPr lang="en-US" dirty="0" smtClean="0"/>
              <a:t>He's right; most people do not believe they are lost, and until we can get them to see that they are, any appeal to obey that they might be saved will fall on deaf ears. </a:t>
            </a:r>
          </a:p>
          <a:p>
            <a:r>
              <a:rPr lang="en-US" dirty="0" smtClean="0"/>
              <a:t>We must understand that what we are trying to teach the world, they are, in most cases, lacking a great deal of knowledge in these spiritual matters. </a:t>
            </a:r>
          </a:p>
        </p:txBody>
      </p:sp>
    </p:spTree>
    <p:extLst>
      <p:ext uri="{BB962C8B-B14F-4D97-AF65-F5344CB8AC3E}">
        <p14:creationId xmlns:p14="http://schemas.microsoft.com/office/powerpoint/2010/main" val="1226641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lstStyle/>
          <a:p>
            <a:r>
              <a:rPr lang="en-US" dirty="0" smtClean="0"/>
              <a:t>Our society today knows very little of the Bible, and many of those who are somewhat religious know only what someone else has taught them. </a:t>
            </a:r>
          </a:p>
          <a:p>
            <a:r>
              <a:rPr lang="en-US" dirty="0" smtClean="0"/>
              <a:t>But for the world, most simply do not understand their own spiritual condition. </a:t>
            </a:r>
          </a:p>
          <a:p>
            <a:r>
              <a:rPr lang="en-US" dirty="0" smtClean="0"/>
              <a:t>In many surveys over the past twenty years in these United States, when people were asked if they believed in heaven and hell, more people believed in heaven than in hell (90% to 60%), and most of those believed they would go to heaven and not hell (90% to about 2%; the rest weren't sure). </a:t>
            </a:r>
          </a:p>
          <a:p>
            <a:endParaRPr lang="en-US" dirty="0" smtClean="0"/>
          </a:p>
          <a:p>
            <a:endParaRPr lang="en-US" dirty="0"/>
          </a:p>
        </p:txBody>
      </p:sp>
    </p:spTree>
    <p:extLst>
      <p:ext uri="{BB962C8B-B14F-4D97-AF65-F5344CB8AC3E}">
        <p14:creationId xmlns:p14="http://schemas.microsoft.com/office/powerpoint/2010/main" val="13861992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r>
              <a:rPr lang="en-US" dirty="0" smtClean="0"/>
              <a:t>And when asked in a recent survey, almost half of respondents believe — despite the Bible’s assertion to the contrary — that all people will experience the same outcome after death, no matter what their religious beliefs. </a:t>
            </a:r>
          </a:p>
          <a:p>
            <a:r>
              <a:rPr lang="en-US" dirty="0" smtClean="0"/>
              <a:t>(The Columbus Dispatch, December 29, 2000.) </a:t>
            </a:r>
          </a:p>
          <a:p>
            <a:r>
              <a:rPr lang="en-US" dirty="0" smtClean="0"/>
              <a:t>If 9 out of 10 believe they are saved, who are the "few" of whom Jesus spoke in Matthew 7:13, 14? </a:t>
            </a:r>
          </a:p>
          <a:p>
            <a:r>
              <a:rPr lang="en-US" dirty="0" smtClean="0"/>
              <a:t>Who is right? </a:t>
            </a:r>
          </a:p>
          <a:p>
            <a:r>
              <a:rPr lang="en-US" dirty="0" smtClean="0"/>
              <a:t>Clearly, the lost do not know they are lost. </a:t>
            </a:r>
          </a:p>
          <a:p>
            <a:endParaRPr lang="en-US" dirty="0"/>
          </a:p>
        </p:txBody>
      </p:sp>
    </p:spTree>
    <p:extLst>
      <p:ext uri="{BB962C8B-B14F-4D97-AF65-F5344CB8AC3E}">
        <p14:creationId xmlns:p14="http://schemas.microsoft.com/office/powerpoint/2010/main" val="30699750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b="1" dirty="0" smtClean="0"/>
              <a:t>Show Them What Sin Is</a:t>
            </a:r>
            <a:endParaRPr lang="en-US" b="1" dirty="0"/>
          </a:p>
        </p:txBody>
      </p:sp>
      <p:sp>
        <p:nvSpPr>
          <p:cNvPr id="3" name="Content Placeholder 2"/>
          <p:cNvSpPr>
            <a:spLocks noGrp="1"/>
          </p:cNvSpPr>
          <p:nvPr>
            <p:ph idx="1"/>
          </p:nvPr>
        </p:nvSpPr>
        <p:spPr>
          <a:xfrm>
            <a:off x="76200" y="914400"/>
            <a:ext cx="9067800" cy="5791200"/>
          </a:xfrm>
        </p:spPr>
        <p:txBody>
          <a:bodyPr>
            <a:normAutofit lnSpcReduction="10000"/>
          </a:bodyPr>
          <a:lstStyle/>
          <a:p>
            <a:r>
              <a:rPr lang="en-US" dirty="0" smtClean="0"/>
              <a:t>One problem we have in convincing the unbeliever that they need God is that they simply do not know what sin is. </a:t>
            </a:r>
          </a:p>
          <a:p>
            <a:r>
              <a:rPr lang="en-US" dirty="0" smtClean="0"/>
              <a:t>Nobody uses that word any more! </a:t>
            </a:r>
          </a:p>
          <a:p>
            <a:r>
              <a:rPr lang="en-US" dirty="0" smtClean="0"/>
              <a:t>Sin is no longer a sin — it's a weakness or a mistake or even a disease. </a:t>
            </a:r>
          </a:p>
          <a:p>
            <a:r>
              <a:rPr lang="en-US" dirty="0" smtClean="0"/>
              <a:t>Anything but what it is. </a:t>
            </a:r>
          </a:p>
          <a:p>
            <a:r>
              <a:rPr lang="en-US" dirty="0" smtClean="0"/>
              <a:t>Adultery is now an "indiscretion," </a:t>
            </a:r>
          </a:p>
          <a:p>
            <a:r>
              <a:rPr lang="en-US" dirty="0" smtClean="0"/>
              <a:t>homosexuality is an "alternative lifestyle," </a:t>
            </a:r>
          </a:p>
          <a:p>
            <a:r>
              <a:rPr lang="en-US" dirty="0" smtClean="0"/>
              <a:t>and murder is "depriving one of their individual rights." </a:t>
            </a:r>
          </a:p>
        </p:txBody>
      </p:sp>
    </p:spTree>
    <p:extLst>
      <p:ext uri="{BB962C8B-B14F-4D97-AF65-F5344CB8AC3E}">
        <p14:creationId xmlns:p14="http://schemas.microsoft.com/office/powerpoint/2010/main" val="21029501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2012</Words>
  <Application>Microsoft Office PowerPoint</Application>
  <PresentationFormat>On-screen Show (4:3)</PresentationFormat>
  <Paragraphs>112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What We Must Show The World</vt:lpstr>
      <vt:lpstr>INTRODUCTION </vt:lpstr>
      <vt:lpstr>PowerPoint Presentation</vt:lpstr>
      <vt:lpstr>PowerPoint Presentation</vt:lpstr>
      <vt:lpstr>PowerPoint Presentation</vt:lpstr>
      <vt:lpstr>THEY ARE LOST</vt:lpstr>
      <vt:lpstr>PowerPoint Presentation</vt:lpstr>
      <vt:lpstr>PowerPoint Presentation</vt:lpstr>
      <vt:lpstr>Show Them What Sin Is</vt:lpstr>
      <vt:lpstr>PowerPoint Presentation</vt:lpstr>
      <vt:lpstr>PowerPoint Presentation</vt:lpstr>
      <vt:lpstr>Transgression Of God's Will</vt:lpstr>
      <vt:lpstr>The Nails That Hung Our Savior</vt:lpstr>
      <vt:lpstr>PowerPoint Presentation</vt:lpstr>
      <vt:lpstr>Show Them That Sin Separates</vt:lpstr>
      <vt:lpstr>PowerPoint Presentation</vt:lpstr>
      <vt:lpstr>PowerPoint Presentation</vt:lpstr>
      <vt:lpstr>God is against those who practice evil</vt:lpstr>
      <vt:lpstr>Show Them All — Including They — Have Sinned</vt:lpstr>
      <vt:lpstr>PowerPoint Presentation</vt:lpstr>
      <vt:lpstr>CONCLUSION (part one)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Must Show The World</dc:title>
  <dc:creator>Aarons</dc:creator>
  <cp:lastModifiedBy>Aarons</cp:lastModifiedBy>
  <cp:revision>11</cp:revision>
  <dcterms:created xsi:type="dcterms:W3CDTF">2016-06-14T12:57:48Z</dcterms:created>
  <dcterms:modified xsi:type="dcterms:W3CDTF">2016-06-15T13:21:13Z</dcterms:modified>
</cp:coreProperties>
</file>