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40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2499-063E-4386-AE6D-0F34E3DFC7D7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AA1D3-EFA6-408A-B688-A32222CFE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072418"/>
      </p:ext>
    </p:extLst>
  </p:cSld>
  <p:clrMapOvr>
    <a:masterClrMapping/>
  </p:clrMapOvr>
  <p:transition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2499-063E-4386-AE6D-0F34E3DFC7D7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AA1D3-EFA6-408A-B688-A32222CFE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796922"/>
      </p:ext>
    </p:extLst>
  </p:cSld>
  <p:clrMapOvr>
    <a:masterClrMapping/>
  </p:clrMapOvr>
  <p:transition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2499-063E-4386-AE6D-0F34E3DFC7D7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AA1D3-EFA6-408A-B688-A32222CFE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004087"/>
      </p:ext>
    </p:extLst>
  </p:cSld>
  <p:clrMapOvr>
    <a:masterClrMapping/>
  </p:clrMapOvr>
  <p:transition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2499-063E-4386-AE6D-0F34E3DFC7D7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AA1D3-EFA6-408A-B688-A32222CFE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195451"/>
      </p:ext>
    </p:extLst>
  </p:cSld>
  <p:clrMapOvr>
    <a:masterClrMapping/>
  </p:clrMapOvr>
  <p:transition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2499-063E-4386-AE6D-0F34E3DFC7D7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AA1D3-EFA6-408A-B688-A32222CFE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681555"/>
      </p:ext>
    </p:extLst>
  </p:cSld>
  <p:clrMapOvr>
    <a:masterClrMapping/>
  </p:clrMapOvr>
  <p:transition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2499-063E-4386-AE6D-0F34E3DFC7D7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AA1D3-EFA6-408A-B688-A32222CFE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762907"/>
      </p:ext>
    </p:extLst>
  </p:cSld>
  <p:clrMapOvr>
    <a:masterClrMapping/>
  </p:clrMapOvr>
  <p:transition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2499-063E-4386-AE6D-0F34E3DFC7D7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AA1D3-EFA6-408A-B688-A32222CFE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034036"/>
      </p:ext>
    </p:extLst>
  </p:cSld>
  <p:clrMapOvr>
    <a:masterClrMapping/>
  </p:clrMapOvr>
  <p:transition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2499-063E-4386-AE6D-0F34E3DFC7D7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AA1D3-EFA6-408A-B688-A32222CFE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19675"/>
      </p:ext>
    </p:extLst>
  </p:cSld>
  <p:clrMapOvr>
    <a:masterClrMapping/>
  </p:clrMapOvr>
  <p:transition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2499-063E-4386-AE6D-0F34E3DFC7D7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AA1D3-EFA6-408A-B688-A32222CFE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939221"/>
      </p:ext>
    </p:extLst>
  </p:cSld>
  <p:clrMapOvr>
    <a:masterClrMapping/>
  </p:clrMapOvr>
  <p:transition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2499-063E-4386-AE6D-0F34E3DFC7D7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AA1D3-EFA6-408A-B688-A32222CFE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6693"/>
      </p:ext>
    </p:extLst>
  </p:cSld>
  <p:clrMapOvr>
    <a:masterClrMapping/>
  </p:clrMapOvr>
  <p:transition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2499-063E-4386-AE6D-0F34E3DFC7D7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AA1D3-EFA6-408A-B688-A32222CFE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49484"/>
      </p:ext>
    </p:extLst>
  </p:cSld>
  <p:clrMapOvr>
    <a:masterClrMapping/>
  </p:clrMapOvr>
  <p:transition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12499-063E-4386-AE6D-0F34E3DFC7D7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AA1D3-EFA6-408A-B688-A32222CFE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19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ut thruBlk="1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6C944-9E33-4B33-9600-1F7761BBAF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547" y="424780"/>
            <a:ext cx="8842343" cy="23876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8800" b="1" dirty="0"/>
              <a:t>Another </a:t>
            </a:r>
            <a:br>
              <a:rPr lang="en-US" sz="8800" b="1" dirty="0"/>
            </a:br>
            <a:r>
              <a:rPr lang="en-US" sz="8800" b="1" dirty="0"/>
              <a:t>Seven Deadly Sins</a:t>
            </a:r>
            <a:endParaRPr lang="en-US" sz="7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2F7147-A38A-43C6-A524-0CCD4A46FB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547" y="3054285"/>
            <a:ext cx="8842343" cy="3648173"/>
          </a:xfrm>
        </p:spPr>
        <p:txBody>
          <a:bodyPr>
            <a:normAutofit/>
          </a:bodyPr>
          <a:lstStyle/>
          <a:p>
            <a:r>
              <a:rPr lang="en-US" sz="3600" dirty="0"/>
              <a:t>Man has always tried to downplay sin. </a:t>
            </a:r>
          </a:p>
          <a:p>
            <a:r>
              <a:rPr lang="en-US" sz="3600" dirty="0"/>
              <a:t>Many chose a method that listed seven specific sins as deadly, and the rest of the sins not so much.</a:t>
            </a:r>
          </a:p>
          <a:p>
            <a:r>
              <a:rPr lang="en-US" sz="3600" dirty="0"/>
              <a:t>But we really do know how God feels about any sin.</a:t>
            </a:r>
          </a:p>
        </p:txBody>
      </p:sp>
    </p:spTree>
    <p:extLst>
      <p:ext uri="{BB962C8B-B14F-4D97-AF65-F5344CB8AC3E}">
        <p14:creationId xmlns:p14="http://schemas.microsoft.com/office/powerpoint/2010/main" val="1594069006"/>
      </p:ext>
    </p:extLst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961FC-0949-47B0-AB5E-574CB59B7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236" y="18255"/>
            <a:ext cx="7886700" cy="735889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There is the sin of </a:t>
            </a:r>
            <a:r>
              <a:rPr lang="en-US" b="1" dirty="0"/>
              <a:t>Darwinism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72DC9-8E47-4B76-B804-A47A10459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41" y="754144"/>
            <a:ext cx="8964891" cy="6014301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This teaching is a result of humanism.</a:t>
            </a:r>
          </a:p>
          <a:p>
            <a:r>
              <a:rPr lang="en-US" sz="3600" dirty="0"/>
              <a:t>Charles Darwin's name stands for the theory he devised that denied that God created man, insisting rather that he evolved from lower kinds of animal life by purely naturalistic means. </a:t>
            </a:r>
          </a:p>
          <a:p>
            <a:r>
              <a:rPr lang="en-US" sz="3600" dirty="0"/>
              <a:t>The truth is that Darwin did not want to publish it this way, but was pressured by the scientists of his day.</a:t>
            </a:r>
          </a:p>
          <a:p>
            <a:r>
              <a:rPr lang="en-US" sz="3600" dirty="0"/>
              <a:t>This of course denies that man is made in God's image and that God has the right to define what his conduct should be. </a:t>
            </a:r>
          </a:p>
        </p:txBody>
      </p:sp>
    </p:spTree>
    <p:extLst>
      <p:ext uri="{BB962C8B-B14F-4D97-AF65-F5344CB8AC3E}">
        <p14:creationId xmlns:p14="http://schemas.microsoft.com/office/powerpoint/2010/main" val="1963232509"/>
      </p:ext>
    </p:extLst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048D2-5990-4E70-8C82-B27B4F6E6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7" y="103694"/>
            <a:ext cx="8851769" cy="6598763"/>
          </a:xfrm>
        </p:spPr>
        <p:txBody>
          <a:bodyPr>
            <a:normAutofit/>
          </a:bodyPr>
          <a:lstStyle/>
          <a:p>
            <a:r>
              <a:rPr lang="en-US" dirty="0"/>
              <a:t>This doctrine removes man’s accountability to God.</a:t>
            </a:r>
          </a:p>
          <a:p>
            <a:r>
              <a:rPr lang="en-US" dirty="0"/>
              <a:t>This doctrine has resulted in a marked decline in moral values and conduct. </a:t>
            </a:r>
          </a:p>
          <a:p>
            <a:r>
              <a:rPr lang="en-US" dirty="0"/>
              <a:t>People who consider themselves to be merely highly evolved animals have no appreciation for things moral and spiritual. </a:t>
            </a:r>
          </a:p>
          <a:p>
            <a:r>
              <a:rPr lang="en-US" dirty="0"/>
              <a:t>Darwinian evolution has become the religion of the secular world as they try to understand and explain how things came to be without God.</a:t>
            </a:r>
          </a:p>
          <a:p>
            <a:r>
              <a:rPr lang="en-US" dirty="0"/>
              <a:t>It denies the biblical record of creation (Genesis 1; John 1:1-3). </a:t>
            </a:r>
          </a:p>
          <a:p>
            <a:r>
              <a:rPr lang="en-US" dirty="0"/>
              <a:t>It has spawned many of the great social evils of the past and present centuries such as the sexual revolution and abortion on demand.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093558"/>
      </p:ext>
    </p:extLst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FB465-4DF3-4CD3-8ACF-7552BC6EE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8421082" cy="89614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/>
              <a:t>There is the sin of </a:t>
            </a:r>
            <a:r>
              <a:rPr lang="en-US" b="1" dirty="0"/>
              <a:t>Post-Modernism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C7202-BF50-4D95-A21B-419F1BF0B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7" y="829559"/>
            <a:ext cx="8946037" cy="6010186"/>
          </a:xfrm>
        </p:spPr>
        <p:txBody>
          <a:bodyPr>
            <a:normAutofit/>
          </a:bodyPr>
          <a:lstStyle/>
          <a:p>
            <a:r>
              <a:rPr lang="en-US" sz="4000" dirty="0"/>
              <a:t>This is the most recent of our deadly sins. </a:t>
            </a:r>
          </a:p>
          <a:p>
            <a:r>
              <a:rPr lang="en-US" sz="4000" dirty="0"/>
              <a:t>It germinated during the last half of the 20th century and burst into full bloom with the opening of the present century. </a:t>
            </a:r>
          </a:p>
          <a:p>
            <a:r>
              <a:rPr lang="en-US" sz="4000" dirty="0"/>
              <a:t>It is a philosophy of life, a world view at odds with Christianity as a world view. </a:t>
            </a:r>
          </a:p>
          <a:p>
            <a:r>
              <a:rPr lang="en-US" sz="4000" dirty="0"/>
              <a:t>It denies absolutes and promotes relativism. </a:t>
            </a:r>
          </a:p>
          <a:p>
            <a:r>
              <a:rPr lang="en-US" sz="4000" dirty="0"/>
              <a:t>It discounts all things old.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399512"/>
      </p:ext>
    </p:extLst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7B64E-B05B-41A3-8587-BE769E775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88" y="75414"/>
            <a:ext cx="8983744" cy="6693031"/>
          </a:xfrm>
        </p:spPr>
        <p:txBody>
          <a:bodyPr>
            <a:normAutofit/>
          </a:bodyPr>
          <a:lstStyle/>
          <a:p>
            <a:r>
              <a:rPr lang="en-US" sz="4000" dirty="0"/>
              <a:t>It forbids passing judgment on things we view to be wrong.</a:t>
            </a:r>
          </a:p>
          <a:p>
            <a:r>
              <a:rPr lang="en-US" sz="4000" dirty="0"/>
              <a:t>It see all religions and moral systems as of equal value and importance. </a:t>
            </a:r>
          </a:p>
          <a:p>
            <a:r>
              <a:rPr lang="en-US" sz="4000" dirty="0"/>
              <a:t>It denies that there is an objective standard by which man must live. </a:t>
            </a:r>
          </a:p>
          <a:p>
            <a:r>
              <a:rPr lang="en-US" sz="4000" dirty="0"/>
              <a:t>Each man is said to be free to live and operate by his subjective intuitions. </a:t>
            </a:r>
          </a:p>
          <a:p>
            <a:r>
              <a:rPr lang="en-US" sz="4000" dirty="0"/>
              <a:t>It is a vain and deceitful philosophy of human origin that will keep a man from pleasing Christ (Colossians 2:8).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457818"/>
      </p:ext>
    </p:extLst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E75DF-D623-422C-8FA5-8637C1E3C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801877"/>
          </a:xfrm>
          <a:solidFill>
            <a:srgbClr val="00B0F0"/>
          </a:solidFill>
        </p:spPr>
        <p:txBody>
          <a:bodyPr/>
          <a:lstStyle/>
          <a:p>
            <a:r>
              <a:rPr lang="en-US" dirty="0"/>
              <a:t>There is the sin of </a:t>
            </a:r>
            <a:r>
              <a:rPr lang="en-US" b="1" dirty="0"/>
              <a:t>Relativism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74384-5C39-4054-B4E4-EA1B4E8F6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122" y="820132"/>
            <a:ext cx="8917756" cy="6019613"/>
          </a:xfrm>
        </p:spPr>
        <p:txBody>
          <a:bodyPr>
            <a:normAutofit/>
          </a:bodyPr>
          <a:lstStyle/>
          <a:p>
            <a:r>
              <a:rPr lang="en-US" sz="3600" dirty="0"/>
              <a:t>Relativism is an important aspect of Post-Modernism.</a:t>
            </a:r>
          </a:p>
          <a:p>
            <a:r>
              <a:rPr lang="en-US" sz="3600" dirty="0"/>
              <a:t>It teaches that all knowledge, especially in ethics, science, and religion are not absolute but depend upon culture or individual social perspectives. </a:t>
            </a:r>
          </a:p>
          <a:p>
            <a:r>
              <a:rPr lang="en-US" sz="3600" dirty="0"/>
              <a:t>It is an ancient system, first taught by Heraclitus (d.486 BC). </a:t>
            </a:r>
          </a:p>
          <a:p>
            <a:r>
              <a:rPr lang="en-US" sz="3600" dirty="0"/>
              <a:t>This was the basis for the Gnosticism the new Testament writers spoke about.</a:t>
            </a:r>
          </a:p>
        </p:txBody>
      </p:sp>
    </p:spTree>
    <p:extLst>
      <p:ext uri="{BB962C8B-B14F-4D97-AF65-F5344CB8AC3E}">
        <p14:creationId xmlns:p14="http://schemas.microsoft.com/office/powerpoint/2010/main" val="48636239"/>
      </p:ext>
    </p:extLst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5AFBE-BCC1-4BEC-9476-F433D82E2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548" y="235670"/>
            <a:ext cx="8946038" cy="6504495"/>
          </a:xfrm>
        </p:spPr>
        <p:txBody>
          <a:bodyPr/>
          <a:lstStyle/>
          <a:p>
            <a:r>
              <a:rPr lang="en-US" sz="4000" dirty="0"/>
              <a:t>It denies the possibility of a universal standard of right and wrong, of a Bible from God for all generations of men.</a:t>
            </a:r>
          </a:p>
          <a:p>
            <a:r>
              <a:rPr lang="en-US" sz="4000" dirty="0"/>
              <a:t>Jesus gave us but one gospel for all men and all ages (Mark 16:15). </a:t>
            </a:r>
          </a:p>
          <a:p>
            <a:r>
              <a:rPr lang="en-US" sz="4000" dirty="0"/>
              <a:t>In the end, relativism makes man to be the arbiter of right and wrong.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973663"/>
      </p:ext>
    </p:extLst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10B81-4397-484C-A0F2-792E485BD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255"/>
            <a:ext cx="2802707" cy="735889"/>
          </a:xfrm>
          <a:solidFill>
            <a:srgbClr val="FF0000"/>
          </a:solidFill>
        </p:spPr>
        <p:txBody>
          <a:bodyPr/>
          <a:lstStyle/>
          <a:p>
            <a:r>
              <a:rPr lang="en-US" b="1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E5127-381E-4167-A11C-6BEF96961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54144"/>
            <a:ext cx="9144000" cy="5948314"/>
          </a:xfrm>
        </p:spPr>
        <p:txBody>
          <a:bodyPr/>
          <a:lstStyle/>
          <a:p>
            <a:r>
              <a:rPr lang="en-US" sz="4000" dirty="0"/>
              <a:t>Beware these seven deadly sins.</a:t>
            </a:r>
          </a:p>
          <a:p>
            <a:r>
              <a:rPr lang="en-US" sz="4000" dirty="0"/>
              <a:t>We should still beware of the original seven deadly sins. </a:t>
            </a:r>
          </a:p>
          <a:p>
            <a:r>
              <a:rPr lang="en-US" sz="4000" dirty="0"/>
              <a:t>They all are at war with God and His Word. </a:t>
            </a:r>
          </a:p>
          <a:p>
            <a:r>
              <a:rPr lang="en-US" sz="4000" dirty="0"/>
              <a:t>They will wreck and destroy the Christian who embraces them. </a:t>
            </a:r>
          </a:p>
          <a:p>
            <a:r>
              <a:rPr lang="en-US" sz="4000" dirty="0"/>
              <a:t>They will rob him of his eternal reward.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333861"/>
      </p:ext>
    </p:extLst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10A89-EE90-45F7-8F6A-1B5DC7E8E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9056" y="18256"/>
            <a:ext cx="3648173" cy="839584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C7D8-477E-4E00-AA3C-4273B0FEF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41" y="754144"/>
            <a:ext cx="8927184" cy="6004875"/>
          </a:xfrm>
        </p:spPr>
        <p:txBody>
          <a:bodyPr/>
          <a:lstStyle/>
          <a:p>
            <a:r>
              <a:rPr lang="en-US" sz="3600" dirty="0"/>
              <a:t>Somewhere in the misty past, someone identified seven sins as most deadly. </a:t>
            </a:r>
          </a:p>
          <a:p>
            <a:r>
              <a:rPr lang="en-US" sz="3600" dirty="0"/>
              <a:t>They were pride, covetousness, lust, envy, gluttony, anger and sloth.</a:t>
            </a:r>
          </a:p>
          <a:p>
            <a:r>
              <a:rPr lang="en-US" sz="3600" dirty="0"/>
              <a:t>There is no doubt that these are deadly Sins. </a:t>
            </a:r>
          </a:p>
          <a:p>
            <a:r>
              <a:rPr lang="en-US" sz="3600" dirty="0"/>
              <a:t>Some groups call them Cardinal Sins.</a:t>
            </a:r>
          </a:p>
          <a:p>
            <a:r>
              <a:rPr lang="en-US" sz="3600" dirty="0"/>
              <a:t>Christians living in the 21st century are faced with another seven sins, equally as dangerous and destructive.</a:t>
            </a:r>
          </a:p>
          <a:p>
            <a:r>
              <a:rPr lang="en-US" sz="3600" dirty="0"/>
              <a:t>Let us talk about them.</a:t>
            </a:r>
          </a:p>
        </p:txBody>
      </p:sp>
    </p:spTree>
    <p:extLst>
      <p:ext uri="{BB962C8B-B14F-4D97-AF65-F5344CB8AC3E}">
        <p14:creationId xmlns:p14="http://schemas.microsoft.com/office/powerpoint/2010/main" val="2009184938"/>
      </p:ext>
    </p:extLst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CAF23-9FEF-4B68-82BF-5AD0F6292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867865"/>
          </a:xfrm>
          <a:solidFill>
            <a:srgbClr val="FFFF00"/>
          </a:solidFill>
        </p:spPr>
        <p:txBody>
          <a:bodyPr/>
          <a:lstStyle/>
          <a:p>
            <a:r>
              <a:rPr lang="en-US" dirty="0"/>
              <a:t>There is the sin of </a:t>
            </a:r>
            <a:r>
              <a:rPr lang="en-US" b="1" dirty="0"/>
              <a:t>Materialism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5A2E4-6795-4FAD-9371-F74B87A48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95" y="886120"/>
            <a:ext cx="8974317" cy="5882325"/>
          </a:xfrm>
        </p:spPr>
        <p:txBody>
          <a:bodyPr>
            <a:normAutofit/>
          </a:bodyPr>
          <a:lstStyle/>
          <a:p>
            <a:r>
              <a:rPr lang="en-US" sz="3200" dirty="0"/>
              <a:t>The materialist thinks that happiness is found in getting and accumulating material things such as money and the things money can purchase. </a:t>
            </a:r>
          </a:p>
          <a:p>
            <a:r>
              <a:rPr lang="en-US" sz="3200" dirty="0"/>
              <a:t>God, church, family, people and noble causes are neglected as the materialist pursues his quest for material things. </a:t>
            </a:r>
          </a:p>
          <a:p>
            <a:r>
              <a:rPr lang="en-US" sz="3200" dirty="0"/>
              <a:t>Materialism is deceptive because material wealth and things cannot satisfy man's deepest needs nor bring him lasting happiness (Mark 8: 36). </a:t>
            </a:r>
          </a:p>
          <a:p>
            <a:r>
              <a:rPr lang="en-US" sz="3200" dirty="0"/>
              <a:t>Scripture likens this sin to idolatry (Colossians 3:5). </a:t>
            </a:r>
          </a:p>
          <a:p>
            <a:r>
              <a:rPr lang="en-US" sz="3200" dirty="0"/>
              <a:t>Paul says the covetous soul will have no place in the kingdom of God (Ephesians 5:5).</a:t>
            </a:r>
          </a:p>
        </p:txBody>
      </p:sp>
    </p:spTree>
    <p:extLst>
      <p:ext uri="{BB962C8B-B14F-4D97-AF65-F5344CB8AC3E}">
        <p14:creationId xmlns:p14="http://schemas.microsoft.com/office/powerpoint/2010/main" val="3720964858"/>
      </p:ext>
    </p:extLst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B9AEF-C0C5-4450-8A81-6823279AA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256"/>
            <a:ext cx="7886700" cy="662782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US" dirty="0"/>
              <a:t>There is the sin of </a:t>
            </a:r>
            <a:r>
              <a:rPr lang="en-US" b="1" dirty="0"/>
              <a:t>Hedonism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A938F-C574-4316-B6E2-310A1BE2E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14" y="681038"/>
            <a:ext cx="8946038" cy="6030847"/>
          </a:xfrm>
        </p:spPr>
        <p:txBody>
          <a:bodyPr>
            <a:normAutofit/>
          </a:bodyPr>
          <a:lstStyle/>
          <a:p>
            <a:r>
              <a:rPr lang="en-US" sz="4000" dirty="0"/>
              <a:t>This is not a term that we normally use in our language.</a:t>
            </a:r>
          </a:p>
          <a:p>
            <a:r>
              <a:rPr lang="en-US" sz="4000" dirty="0"/>
              <a:t>Yet the Bible does describe it and its danger.</a:t>
            </a:r>
          </a:p>
          <a:p>
            <a:r>
              <a:rPr lang="en-US" sz="4000" dirty="0"/>
              <a:t>To hedonists, pleasure is considered the ultimate good in life. </a:t>
            </a:r>
          </a:p>
          <a:p>
            <a:r>
              <a:rPr lang="en-US" sz="4000" dirty="0"/>
              <a:t>They tend to resist any teaching or effort to circumscribe or limit their pursuit of and indulgence in pleasure. </a:t>
            </a:r>
          </a:p>
        </p:txBody>
      </p:sp>
    </p:spTree>
    <p:extLst>
      <p:ext uri="{BB962C8B-B14F-4D97-AF65-F5344CB8AC3E}">
        <p14:creationId xmlns:p14="http://schemas.microsoft.com/office/powerpoint/2010/main" val="1738827011"/>
      </p:ext>
    </p:extLst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93C84-9208-4E8B-B7A2-06A2201D2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122" y="94268"/>
            <a:ext cx="8964890" cy="6683604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As used in contemporary English, hedonism involves indulging the flesh in anything that brings pleasure with little concern about the morality of the deed. </a:t>
            </a:r>
          </a:p>
          <a:p>
            <a:r>
              <a:rPr lang="en-US" sz="3600" dirty="0"/>
              <a:t>Paul condemns those who are "lovers of pleasure rather than lovers of God" (II Timothy 3:4). </a:t>
            </a:r>
          </a:p>
          <a:p>
            <a:r>
              <a:rPr lang="en-US" sz="3600" dirty="0"/>
              <a:t>Before they converted to Christ the Ephesians "lived in the lusts of (their ) flesh, doing the desires of the flesh and of the mind" (Ephesians 2:3). </a:t>
            </a:r>
          </a:p>
          <a:p>
            <a:r>
              <a:rPr lang="en-US" sz="3600" dirty="0"/>
              <a:t>Those who pursue the lust of the flesh cannot have the love of the Father in them (I John 2:15-16).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387401"/>
      </p:ext>
    </p:extLst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EBE53-717E-4244-A123-2110CF1CF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256"/>
            <a:ext cx="7886700" cy="886718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/>
              <a:t>There is the sin of </a:t>
            </a:r>
            <a:r>
              <a:rPr lang="en-US" b="1" dirty="0"/>
              <a:t>Skepticism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3A808-4234-4225-AC0C-9806B1A82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41" y="904974"/>
            <a:ext cx="8964891" cy="5835191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/>
              <a:t>This is most often seen in atheism and agnosticism. </a:t>
            </a:r>
          </a:p>
          <a:p>
            <a:r>
              <a:rPr lang="en-US" sz="4000" dirty="0"/>
              <a:t>But even in the religious realm there are skeptics.</a:t>
            </a:r>
          </a:p>
          <a:p>
            <a:r>
              <a:rPr lang="en-US" sz="4000" dirty="0"/>
              <a:t>The skeptic questions and challenges the existence of God, the legitimacy of Christ, his deeds, his resurrection, his authority. </a:t>
            </a:r>
          </a:p>
          <a:p>
            <a:r>
              <a:rPr lang="en-US" sz="4000" dirty="0"/>
              <a:t>The skeptic rejects the Bible as a divine and authoritative standard for man. </a:t>
            </a:r>
          </a:p>
          <a:p>
            <a:r>
              <a:rPr lang="en-US" sz="4000" dirty="0"/>
              <a:t>He sets himself against the church or else ignores it as meaningless. </a:t>
            </a:r>
          </a:p>
        </p:txBody>
      </p:sp>
    </p:spTree>
    <p:extLst>
      <p:ext uri="{BB962C8B-B14F-4D97-AF65-F5344CB8AC3E}">
        <p14:creationId xmlns:p14="http://schemas.microsoft.com/office/powerpoint/2010/main" val="3728024268"/>
      </p:ext>
    </p:extLst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40B96-625C-40DD-BEB0-071C4825B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41" y="103695"/>
            <a:ext cx="8917757" cy="6617616"/>
          </a:xfrm>
        </p:spPr>
        <p:txBody>
          <a:bodyPr/>
          <a:lstStyle/>
          <a:p>
            <a:r>
              <a:rPr lang="en-US" sz="4000" dirty="0"/>
              <a:t>The skeptic often works to confound and undo the faith of others. </a:t>
            </a:r>
          </a:p>
          <a:p>
            <a:r>
              <a:rPr lang="en-US" sz="4000" dirty="0"/>
              <a:t>By definition, a skeptic is not an humble, obedient believer in God and the Son. </a:t>
            </a:r>
          </a:p>
          <a:p>
            <a:r>
              <a:rPr lang="en-US" sz="4000" dirty="0"/>
              <a:t>Without such faith it is impossible to be well-pleasing unto God (Hebrews 11:6). </a:t>
            </a:r>
          </a:p>
          <a:p>
            <a:r>
              <a:rPr lang="en-US" sz="4000" dirty="0"/>
              <a:t>Unbelievers shall have their part in the lake of fire (Revelation 21:8).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404179"/>
      </p:ext>
    </p:extLst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BBDCC-2B72-43E8-A2D2-D3B44E41B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86786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There is the sin of </a:t>
            </a:r>
            <a:r>
              <a:rPr lang="en-US" b="1" dirty="0"/>
              <a:t>Humanism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2A039-39BE-4118-B4B2-88C0A9240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14" y="801278"/>
            <a:ext cx="8955464" cy="5929460"/>
          </a:xfrm>
        </p:spPr>
        <p:txBody>
          <a:bodyPr>
            <a:normAutofit/>
          </a:bodyPr>
          <a:lstStyle/>
          <a:p>
            <a:r>
              <a:rPr lang="en-US" sz="4000" dirty="0"/>
              <a:t>While there is a Christian humanism that seeks man's highest good and encourages his best efforts in creativity, we speak of secular humanism. </a:t>
            </a:r>
          </a:p>
          <a:p>
            <a:r>
              <a:rPr lang="en-US" sz="4000" dirty="0"/>
              <a:t>The secular humanist sees man as the highest and final authority. </a:t>
            </a:r>
          </a:p>
          <a:p>
            <a:r>
              <a:rPr lang="en-US" sz="4000" dirty="0"/>
              <a:t>He considers each man as his own god.</a:t>
            </a:r>
          </a:p>
          <a:p>
            <a:r>
              <a:rPr lang="en-US" sz="4000" dirty="0"/>
              <a:t>He definitely denies the existence of God. </a:t>
            </a:r>
          </a:p>
        </p:txBody>
      </p:sp>
    </p:spTree>
    <p:extLst>
      <p:ext uri="{BB962C8B-B14F-4D97-AF65-F5344CB8AC3E}">
        <p14:creationId xmlns:p14="http://schemas.microsoft.com/office/powerpoint/2010/main" val="4010785553"/>
      </p:ext>
    </p:extLst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14ED2-D180-4C82-959E-721B4277C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95" y="122548"/>
            <a:ext cx="8946037" cy="6636471"/>
          </a:xfrm>
        </p:spPr>
        <p:txBody>
          <a:bodyPr/>
          <a:lstStyle/>
          <a:p>
            <a:r>
              <a:rPr lang="en-US" sz="4000" dirty="0"/>
              <a:t>This was Satan's deceptive promise to Eve (Genesis 3:5).</a:t>
            </a:r>
          </a:p>
          <a:p>
            <a:r>
              <a:rPr lang="en-US" sz="4000" dirty="0"/>
              <a:t>The humanist has no concern for spiritual values. </a:t>
            </a:r>
          </a:p>
          <a:p>
            <a:r>
              <a:rPr lang="en-US" sz="4000" dirty="0"/>
              <a:t>He sets his own moral and ethical values. </a:t>
            </a:r>
          </a:p>
          <a:p>
            <a:r>
              <a:rPr lang="en-US" sz="4000" dirty="0"/>
              <a:t>His interest is in the here and now and he sees Christianity as an impediment in his path to self fulfilment and realization.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728364"/>
      </p:ext>
    </p:extLst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1159</Words>
  <Application>Microsoft Office PowerPoint</Application>
  <PresentationFormat>On-screen Show (4:3)</PresentationFormat>
  <Paragraphs>81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Another  Seven Deadly Sins</vt:lpstr>
      <vt:lpstr>Introduction</vt:lpstr>
      <vt:lpstr>There is the sin of Materialism</vt:lpstr>
      <vt:lpstr>There is the sin of Hedonism</vt:lpstr>
      <vt:lpstr>PowerPoint Presentation</vt:lpstr>
      <vt:lpstr>There is the sin of Skepticism</vt:lpstr>
      <vt:lpstr>PowerPoint Presentation</vt:lpstr>
      <vt:lpstr>There is the sin of Humanism</vt:lpstr>
      <vt:lpstr>PowerPoint Presentation</vt:lpstr>
      <vt:lpstr>There is the sin of Darwinism</vt:lpstr>
      <vt:lpstr>PowerPoint Presentation</vt:lpstr>
      <vt:lpstr>There is the sin of Post-Modernism</vt:lpstr>
      <vt:lpstr>PowerPoint Presentation</vt:lpstr>
      <vt:lpstr>There is the sin of Relativism</vt:lpstr>
      <vt:lpstr>PowerPoint Presentation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Another Seven Deadly Sins</dc:title>
  <dc:creator>cwser</dc:creator>
  <cp:lastModifiedBy> </cp:lastModifiedBy>
  <cp:revision>6</cp:revision>
  <dcterms:created xsi:type="dcterms:W3CDTF">2022-02-14T22:40:28Z</dcterms:created>
  <dcterms:modified xsi:type="dcterms:W3CDTF">2022-02-14T23:25:47Z</dcterms:modified>
</cp:coreProperties>
</file>