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5B30210-7EC7-4689-8417-B76CD607E12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8234926-101D-476A-B868-5A11E63811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4419599"/>
          </a:xfrm>
        </p:spPr>
        <p:txBody>
          <a:bodyPr>
            <a:noAutofit/>
          </a:bodyPr>
          <a:lstStyle/>
          <a:p>
            <a:r>
              <a:rPr lang="en-US" sz="8800" b="1" dirty="0"/>
              <a:t>The</a:t>
            </a:r>
            <a:br>
              <a:rPr lang="en-US" sz="8800" b="1" dirty="0"/>
            </a:br>
            <a:r>
              <a:rPr lang="en-US" sz="8800" b="1" dirty="0"/>
              <a:t>Truth</a:t>
            </a:r>
            <a:br>
              <a:rPr lang="en-US" sz="8800" b="1" dirty="0"/>
            </a:br>
            <a:r>
              <a:rPr lang="en-US" sz="8800" b="1" dirty="0"/>
              <a:t>About</a:t>
            </a:r>
            <a:br>
              <a:rPr lang="en-US" sz="8800" b="1" dirty="0"/>
            </a:br>
            <a:r>
              <a:rPr lang="en-US" sz="8800" b="1" dirty="0"/>
              <a:t>Salvation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1114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are baptized into one body, which is the church, which is the body of Christ, which is Christ.  (1 Corinthians 12:12-13; Ephesians 1:22-23)</a:t>
            </a:r>
          </a:p>
          <a:p>
            <a:r>
              <a:rPr lang="en-US" sz="2800" dirty="0" smtClean="0"/>
              <a:t>One cannot be baptized into Christ and become a member of a human organization.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004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Repentance involves three things.</a:t>
            </a:r>
          </a:p>
          <a:p>
            <a:r>
              <a:rPr lang="en-US" sz="2800" dirty="0" smtClean="0"/>
              <a:t>Sorry for what you have done against God (2 Corinthians 7:10).</a:t>
            </a:r>
          </a:p>
          <a:p>
            <a:r>
              <a:rPr lang="en-US" sz="2800" dirty="0" smtClean="0"/>
              <a:t>A “Change of Heart” (Matthew 21:28-31)</a:t>
            </a:r>
          </a:p>
          <a:p>
            <a:r>
              <a:rPr lang="en-US" sz="2800" dirty="0" smtClean="0"/>
              <a:t>To turn from sin because you realize sin is what separates you from God (Isaiah 59:2)</a:t>
            </a:r>
          </a:p>
          <a:p>
            <a:r>
              <a:rPr lang="en-US" sz="2800" dirty="0" smtClean="0"/>
              <a:t>You learn to hate sin as much as God hates sin.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383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change in your life.</a:t>
            </a:r>
          </a:p>
          <a:p>
            <a:r>
              <a:rPr lang="en-US" sz="2800" dirty="0" smtClean="0"/>
              <a:t>No longer to live as the people of the world live, but to seek spiritual thoughts.</a:t>
            </a:r>
          </a:p>
          <a:p>
            <a:r>
              <a:rPr lang="en-US" sz="2800" dirty="0" smtClean="0"/>
              <a:t>Bring forth fruits in keeping with repentance (Matthew 3:8)</a:t>
            </a:r>
          </a:p>
          <a:p>
            <a:r>
              <a:rPr lang="en-US" sz="2800" dirty="0" smtClean="0"/>
              <a:t>The change in one’s life needs to be evident to all around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30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Like a qualifier for baptism.</a:t>
            </a:r>
          </a:p>
          <a:p>
            <a:r>
              <a:rPr lang="en-US" sz="2800" dirty="0" smtClean="0"/>
              <a:t>Going through the motions without the faith is just getting someone wet.</a:t>
            </a:r>
          </a:p>
          <a:p>
            <a:r>
              <a:rPr lang="en-US" sz="2800" dirty="0" smtClean="0"/>
              <a:t>They must believe that Jesus is the Christ, the Son of God, and that He died on the cross for YOUR sins.</a:t>
            </a:r>
          </a:p>
          <a:p>
            <a:r>
              <a:rPr lang="en-US" sz="2800" dirty="0" smtClean="0"/>
              <a:t>Romans 10:9-10</a:t>
            </a:r>
          </a:p>
          <a:p>
            <a:r>
              <a:rPr lang="en-US" sz="2800" dirty="0" smtClean="0"/>
              <a:t>Acts 8:36-37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626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Washes away sins (Acts 22:16)</a:t>
            </a:r>
          </a:p>
          <a:p>
            <a:r>
              <a:rPr lang="en-US" sz="2800" dirty="0" smtClean="0"/>
              <a:t>Doth also now save us (1 Peter 3:21)</a:t>
            </a:r>
          </a:p>
          <a:p>
            <a:r>
              <a:rPr lang="en-US" sz="2800" dirty="0" smtClean="0"/>
              <a:t>Commanded (Acts 2:38; 10:47-48)</a:t>
            </a:r>
          </a:p>
          <a:p>
            <a:r>
              <a:rPr lang="en-US" sz="2800" smtClean="0"/>
              <a:t>Jesus taught that </a:t>
            </a:r>
            <a:r>
              <a:rPr lang="en-US" sz="2800" dirty="0" smtClean="0"/>
              <a:t>baptism was a condition of salvation (Mark 16:15-16)</a:t>
            </a:r>
          </a:p>
          <a:p>
            <a:r>
              <a:rPr lang="en-US" sz="2800" dirty="0" smtClean="0"/>
              <a:t>The only way to get INTO Christ (Galatians 3:26)</a:t>
            </a:r>
          </a:p>
          <a:p>
            <a:r>
              <a:rPr lang="en-US" sz="2800" dirty="0" smtClean="0"/>
              <a:t>Actually the simplest command that is only required once in a persons life.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982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Faithfully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one does not do this, all the rest is vanity.</a:t>
            </a:r>
          </a:p>
          <a:p>
            <a:r>
              <a:rPr lang="en-US" sz="2800" dirty="0" smtClean="0"/>
              <a:t>After we become a Christian, we are to live as a Christian ought to live to the very best of our ability.</a:t>
            </a:r>
          </a:p>
          <a:p>
            <a:r>
              <a:rPr lang="en-US" sz="2800" dirty="0" smtClean="0"/>
              <a:t>Many are baptized, but do not live faithfully.</a:t>
            </a:r>
          </a:p>
          <a:p>
            <a:r>
              <a:rPr lang="en-US" sz="2800" dirty="0" smtClean="0"/>
              <a:t>There is a cost to becoming a Christian that some do not consider before baptism.</a:t>
            </a:r>
          </a:p>
          <a:p>
            <a:r>
              <a:rPr lang="en-US" sz="2800" dirty="0" smtClean="0"/>
              <a:t>Luke 14:27-33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800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Faithfully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Becoming a Christ requires a full commitment (Revelation 2:10).</a:t>
            </a:r>
          </a:p>
          <a:p>
            <a:r>
              <a:rPr lang="en-US" sz="2800" dirty="0" smtClean="0"/>
              <a:t>It requires a new way of thinking.</a:t>
            </a:r>
          </a:p>
          <a:p>
            <a:r>
              <a:rPr lang="en-US" sz="2800" dirty="0" smtClean="0"/>
              <a:t>Colossians 3:1-4</a:t>
            </a:r>
          </a:p>
          <a:p>
            <a:r>
              <a:rPr lang="en-US" sz="2800" dirty="0" smtClean="0"/>
              <a:t>Galatians 2:20</a:t>
            </a:r>
          </a:p>
          <a:p>
            <a:r>
              <a:rPr lang="en-US" sz="2800" dirty="0" smtClean="0"/>
              <a:t>Spending the rest of your life trying to get to Heaven, and helping others get there as well.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517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must I do?</a:t>
            </a:r>
          </a:p>
          <a:p>
            <a:r>
              <a:rPr lang="en-US" sz="2800" dirty="0" smtClean="0"/>
              <a:t>Hear, Believe, Repent, Confess, be Baptized, and Live Faithfully.</a:t>
            </a:r>
          </a:p>
          <a:p>
            <a:r>
              <a:rPr lang="en-US" sz="2800" dirty="0" smtClean="0"/>
              <a:t>If you are not a Christian, what more do you need to know to become one?</a:t>
            </a:r>
          </a:p>
          <a:p>
            <a:r>
              <a:rPr lang="en-US" sz="2800" dirty="0" smtClean="0"/>
              <a:t>If you are a Christian, but not living faithfully as you should, why not be restored to Him.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012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We’re all Sinners (Rom. 3:10, 23; 5:12).</a:t>
            </a:r>
          </a:p>
          <a:p>
            <a:r>
              <a:rPr lang="en-US" sz="2800" dirty="0" smtClean="0"/>
              <a:t>Romans 3:9-18</a:t>
            </a:r>
          </a:p>
          <a:p>
            <a:r>
              <a:rPr lang="en-US" sz="2800" dirty="0" smtClean="0"/>
              <a:t>Romans 3:21-26</a:t>
            </a:r>
          </a:p>
          <a:p>
            <a:r>
              <a:rPr lang="en-US" sz="2800" dirty="0" smtClean="0"/>
              <a:t>Romans 5:12-14</a:t>
            </a:r>
          </a:p>
          <a:p>
            <a:r>
              <a:rPr lang="en-US" sz="2800" dirty="0" smtClean="0"/>
              <a:t>A sinner is one who has transgressed God’s law.  1 John 3:4</a:t>
            </a:r>
          </a:p>
          <a:p>
            <a:r>
              <a:rPr lang="en-US" sz="2800" dirty="0" smtClean="0"/>
              <a:t>It makes no difference how good someone might be.  James 2:10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64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penalty of breaking God’s law is eternal death.</a:t>
            </a:r>
          </a:p>
          <a:p>
            <a:r>
              <a:rPr lang="en-US" sz="3200" dirty="0" smtClean="0"/>
              <a:t>What will that be like?</a:t>
            </a:r>
          </a:p>
          <a:p>
            <a:r>
              <a:rPr lang="en-US" sz="3200" dirty="0" smtClean="0"/>
              <a:t>Mark 9: 47-48</a:t>
            </a:r>
          </a:p>
          <a:p>
            <a:r>
              <a:rPr lang="en-US" sz="3200" dirty="0" smtClean="0"/>
              <a:t>Matthew 8:12</a:t>
            </a:r>
          </a:p>
          <a:p>
            <a:r>
              <a:rPr lang="en-US" sz="3200" dirty="0" smtClean="0"/>
              <a:t>Revelation 20:14-15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37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Any and all sin brings forth a death sentence.</a:t>
            </a:r>
          </a:p>
          <a:p>
            <a:r>
              <a:rPr lang="en-US" sz="2800" dirty="0" smtClean="0"/>
              <a:t>Romans 6:23</a:t>
            </a:r>
          </a:p>
          <a:p>
            <a:r>
              <a:rPr lang="en-US" sz="2800" dirty="0" smtClean="0"/>
              <a:t>However God has provided a way of escape.</a:t>
            </a:r>
          </a:p>
          <a:p>
            <a:r>
              <a:rPr lang="en-US" sz="2800" dirty="0" smtClean="0"/>
              <a:t>That is by eternal life offered through His Son.</a:t>
            </a:r>
          </a:p>
          <a:p>
            <a:r>
              <a:rPr lang="en-US" sz="2800" dirty="0" smtClean="0"/>
              <a:t>There is nothing more important than to ask:</a:t>
            </a:r>
          </a:p>
          <a:p>
            <a:r>
              <a:rPr lang="en-US" sz="2800" dirty="0" smtClean="0"/>
              <a:t>“What Must I Do To Be Saved?</a:t>
            </a:r>
          </a:p>
          <a:p>
            <a:r>
              <a:rPr lang="en-US" sz="2800" dirty="0" smtClean="0"/>
              <a:t>There is no better place to find the answer than God’s words in the Bible.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919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18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Romans 10:13-17</a:t>
            </a:r>
          </a:p>
          <a:p>
            <a:r>
              <a:rPr lang="en-US" sz="3200" dirty="0" smtClean="0"/>
              <a:t>I must call upon the Lord to be saved.</a:t>
            </a:r>
          </a:p>
          <a:p>
            <a:r>
              <a:rPr lang="en-US" sz="3200" dirty="0" smtClean="0"/>
              <a:t>I must believe in order to know to call.</a:t>
            </a:r>
          </a:p>
          <a:p>
            <a:r>
              <a:rPr lang="en-US" sz="3200" dirty="0" smtClean="0"/>
              <a:t>I must hear and learn God’s word to believe.</a:t>
            </a:r>
          </a:p>
          <a:p>
            <a:r>
              <a:rPr lang="en-US" sz="3200" dirty="0" smtClean="0"/>
              <a:t>One cannot “call on the name of the Lord to be saved” if he does not hear the Gospel.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975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those who have not heard?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Romans 1:18-20</a:t>
            </a:r>
          </a:p>
          <a:p>
            <a:r>
              <a:rPr lang="en-US" sz="2400" dirty="0" smtClean="0"/>
              <a:t>Ignorance is not an excuse</a:t>
            </a:r>
          </a:p>
          <a:p>
            <a:r>
              <a:rPr lang="en-US" sz="2400" dirty="0" smtClean="0"/>
              <a:t>Acts 17:30-31</a:t>
            </a:r>
          </a:p>
          <a:p>
            <a:r>
              <a:rPr lang="en-US" sz="2400" dirty="0" smtClean="0"/>
              <a:t>No one is exempt.</a:t>
            </a:r>
          </a:p>
          <a:p>
            <a:r>
              <a:rPr lang="en-US" sz="2400" dirty="0" smtClean="0"/>
              <a:t>People will not be lost because of ignorance. They will be lost because of sin.</a:t>
            </a:r>
          </a:p>
          <a:p>
            <a:r>
              <a:rPr lang="en-US" sz="2400" dirty="0" smtClean="0"/>
              <a:t>Only the blood of Christ can wash away sins.</a:t>
            </a:r>
          </a:p>
          <a:p>
            <a:r>
              <a:rPr lang="en-US" sz="2400" dirty="0" smtClean="0"/>
              <a:t>We come in contact with that blood through baptism.  (Acts 22:16)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1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One must hear they are guilty of sin, and only faith in Jesus can take away that sin.</a:t>
            </a:r>
          </a:p>
          <a:p>
            <a:r>
              <a:rPr lang="en-US" sz="2800" dirty="0" smtClean="0"/>
              <a:t>God will not overlook sin.</a:t>
            </a:r>
          </a:p>
          <a:p>
            <a:r>
              <a:rPr lang="en-US" sz="2800" dirty="0" smtClean="0"/>
              <a:t>If He did, He would cease to be a just God.</a:t>
            </a:r>
          </a:p>
          <a:p>
            <a:r>
              <a:rPr lang="en-US" sz="2800" dirty="0" smtClean="0"/>
              <a:t>The only way God could keep us from paying the price for our sin was to pay the price Himself.  Isaiah 53:5-6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430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must a person believe?</a:t>
            </a:r>
          </a:p>
          <a:p>
            <a:r>
              <a:rPr lang="en-US" sz="2800" dirty="0" smtClean="0"/>
              <a:t>This question has plagued many preachers.</a:t>
            </a:r>
          </a:p>
          <a:p>
            <a:r>
              <a:rPr lang="en-US" sz="2800" dirty="0" smtClean="0"/>
              <a:t>How much knowledge should a person have to be a candidate for baptism?</a:t>
            </a:r>
          </a:p>
          <a:p>
            <a:r>
              <a:rPr lang="en-US" sz="2800" dirty="0" smtClean="0"/>
              <a:t>They must believe that Jesus is the Christ, the Son of God, Deity (John 8:24)</a:t>
            </a:r>
          </a:p>
          <a:p>
            <a:r>
              <a:rPr lang="en-US" sz="2800" dirty="0" smtClean="0"/>
              <a:t>They must believe in the death burial and resurrection of Christ.  (Romans 5:8; 10:9)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391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They should understand the nature of the Body of Christ (the church).</a:t>
            </a:r>
          </a:p>
          <a:p>
            <a:r>
              <a:rPr lang="en-US" sz="2800" dirty="0" smtClean="0"/>
              <a:t>Salvation is IN Christ (2 Timothy 2:10)</a:t>
            </a:r>
          </a:p>
          <a:p>
            <a:r>
              <a:rPr lang="en-US" sz="2800" dirty="0" smtClean="0"/>
              <a:t>Eternal Life is IN Jesus (1 John 5:11)</a:t>
            </a:r>
          </a:p>
          <a:p>
            <a:r>
              <a:rPr lang="en-US" sz="2800" dirty="0" smtClean="0"/>
              <a:t>Salvation is found only in the one Body of Christ (Ephesians 4:4-6)</a:t>
            </a:r>
          </a:p>
          <a:p>
            <a:r>
              <a:rPr lang="en-US" sz="2800" dirty="0" smtClean="0"/>
              <a:t>Know the Kingdom of God is about Christ (Acts 8:12)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91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85</TotalTime>
  <Words>882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The Truth About Salvation</vt:lpstr>
      <vt:lpstr>Introduction</vt:lpstr>
      <vt:lpstr>Introduction</vt:lpstr>
      <vt:lpstr>Introduction</vt:lpstr>
      <vt:lpstr>Hear</vt:lpstr>
      <vt:lpstr>What about those who have not heard?</vt:lpstr>
      <vt:lpstr>Hearing</vt:lpstr>
      <vt:lpstr>Believe</vt:lpstr>
      <vt:lpstr>Believe</vt:lpstr>
      <vt:lpstr>Believe</vt:lpstr>
      <vt:lpstr>Repentance</vt:lpstr>
      <vt:lpstr>Repentance</vt:lpstr>
      <vt:lpstr>Confession</vt:lpstr>
      <vt:lpstr>Baptism</vt:lpstr>
      <vt:lpstr>Live Faithfully</vt:lpstr>
      <vt:lpstr>Live Faithfully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 About Salvation</dc:title>
  <dc:creator>Aarons</dc:creator>
  <cp:lastModifiedBy>Aarons</cp:lastModifiedBy>
  <cp:revision>11</cp:revision>
  <dcterms:created xsi:type="dcterms:W3CDTF">2013-07-06T16:28:15Z</dcterms:created>
  <dcterms:modified xsi:type="dcterms:W3CDTF">2013-07-06T17:53:57Z</dcterms:modified>
</cp:coreProperties>
</file>