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87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A65983-C01A-4CA1-AA7B-7C4CE0FB26B7}"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D11903-A047-4298-B5C0-569D33C31133}" type="slidenum">
              <a:rPr lang="en-US" smtClean="0"/>
              <a:t>‹#›</a:t>
            </a:fld>
            <a:endParaRPr lang="en-US"/>
          </a:p>
        </p:txBody>
      </p:sp>
    </p:spTree>
    <p:extLst>
      <p:ext uri="{BB962C8B-B14F-4D97-AF65-F5344CB8AC3E}">
        <p14:creationId xmlns:p14="http://schemas.microsoft.com/office/powerpoint/2010/main" val="1415270198"/>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A65983-C01A-4CA1-AA7B-7C4CE0FB26B7}"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D11903-A047-4298-B5C0-569D33C31133}" type="slidenum">
              <a:rPr lang="en-US" smtClean="0"/>
              <a:t>‹#›</a:t>
            </a:fld>
            <a:endParaRPr lang="en-US"/>
          </a:p>
        </p:txBody>
      </p:sp>
    </p:spTree>
    <p:extLst>
      <p:ext uri="{BB962C8B-B14F-4D97-AF65-F5344CB8AC3E}">
        <p14:creationId xmlns:p14="http://schemas.microsoft.com/office/powerpoint/2010/main" val="1804417878"/>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A65983-C01A-4CA1-AA7B-7C4CE0FB26B7}"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D11903-A047-4298-B5C0-569D33C31133}" type="slidenum">
              <a:rPr lang="en-US" smtClean="0"/>
              <a:t>‹#›</a:t>
            </a:fld>
            <a:endParaRPr lang="en-US"/>
          </a:p>
        </p:txBody>
      </p:sp>
    </p:spTree>
    <p:extLst>
      <p:ext uri="{BB962C8B-B14F-4D97-AF65-F5344CB8AC3E}">
        <p14:creationId xmlns:p14="http://schemas.microsoft.com/office/powerpoint/2010/main" val="60373432"/>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A65983-C01A-4CA1-AA7B-7C4CE0FB26B7}"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D11903-A047-4298-B5C0-569D33C31133}" type="slidenum">
              <a:rPr lang="en-US" smtClean="0"/>
              <a:t>‹#›</a:t>
            </a:fld>
            <a:endParaRPr lang="en-US"/>
          </a:p>
        </p:txBody>
      </p:sp>
    </p:spTree>
    <p:extLst>
      <p:ext uri="{BB962C8B-B14F-4D97-AF65-F5344CB8AC3E}">
        <p14:creationId xmlns:p14="http://schemas.microsoft.com/office/powerpoint/2010/main" val="4049593803"/>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A65983-C01A-4CA1-AA7B-7C4CE0FB26B7}"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D11903-A047-4298-B5C0-569D33C31133}" type="slidenum">
              <a:rPr lang="en-US" smtClean="0"/>
              <a:t>‹#›</a:t>
            </a:fld>
            <a:endParaRPr lang="en-US"/>
          </a:p>
        </p:txBody>
      </p:sp>
    </p:spTree>
    <p:extLst>
      <p:ext uri="{BB962C8B-B14F-4D97-AF65-F5344CB8AC3E}">
        <p14:creationId xmlns:p14="http://schemas.microsoft.com/office/powerpoint/2010/main" val="3286299773"/>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A65983-C01A-4CA1-AA7B-7C4CE0FB26B7}" type="datetimeFigureOut">
              <a:rPr lang="en-US" smtClean="0"/>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D11903-A047-4298-B5C0-569D33C31133}" type="slidenum">
              <a:rPr lang="en-US" smtClean="0"/>
              <a:t>‹#›</a:t>
            </a:fld>
            <a:endParaRPr lang="en-US"/>
          </a:p>
        </p:txBody>
      </p:sp>
    </p:spTree>
    <p:extLst>
      <p:ext uri="{BB962C8B-B14F-4D97-AF65-F5344CB8AC3E}">
        <p14:creationId xmlns:p14="http://schemas.microsoft.com/office/powerpoint/2010/main" val="145663416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A65983-C01A-4CA1-AA7B-7C4CE0FB26B7}" type="datetimeFigureOut">
              <a:rPr lang="en-US" smtClean="0"/>
              <a:t>9/3/2013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D11903-A047-4298-B5C0-569D33C31133}" type="slidenum">
              <a:rPr lang="en-US" smtClean="0"/>
              <a:t>‹#›</a:t>
            </a:fld>
            <a:endParaRPr lang="en-US"/>
          </a:p>
        </p:txBody>
      </p:sp>
    </p:spTree>
    <p:extLst>
      <p:ext uri="{BB962C8B-B14F-4D97-AF65-F5344CB8AC3E}">
        <p14:creationId xmlns:p14="http://schemas.microsoft.com/office/powerpoint/2010/main" val="3333961136"/>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A65983-C01A-4CA1-AA7B-7C4CE0FB26B7}" type="datetimeFigureOut">
              <a:rPr lang="en-US" smtClean="0"/>
              <a:t>9/3/2013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D11903-A047-4298-B5C0-569D33C31133}" type="slidenum">
              <a:rPr lang="en-US" smtClean="0"/>
              <a:t>‹#›</a:t>
            </a:fld>
            <a:endParaRPr lang="en-US"/>
          </a:p>
        </p:txBody>
      </p:sp>
    </p:spTree>
    <p:extLst>
      <p:ext uri="{BB962C8B-B14F-4D97-AF65-F5344CB8AC3E}">
        <p14:creationId xmlns:p14="http://schemas.microsoft.com/office/powerpoint/2010/main" val="2786805240"/>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A65983-C01A-4CA1-AA7B-7C4CE0FB26B7}" type="datetimeFigureOut">
              <a:rPr lang="en-US" smtClean="0"/>
              <a:t>9/3/2013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D11903-A047-4298-B5C0-569D33C31133}" type="slidenum">
              <a:rPr lang="en-US" smtClean="0"/>
              <a:t>‹#›</a:t>
            </a:fld>
            <a:endParaRPr lang="en-US"/>
          </a:p>
        </p:txBody>
      </p:sp>
    </p:spTree>
    <p:extLst>
      <p:ext uri="{BB962C8B-B14F-4D97-AF65-F5344CB8AC3E}">
        <p14:creationId xmlns:p14="http://schemas.microsoft.com/office/powerpoint/2010/main" val="173491211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A65983-C01A-4CA1-AA7B-7C4CE0FB26B7}" type="datetimeFigureOut">
              <a:rPr lang="en-US" smtClean="0"/>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D11903-A047-4298-B5C0-569D33C31133}" type="slidenum">
              <a:rPr lang="en-US" smtClean="0"/>
              <a:t>‹#›</a:t>
            </a:fld>
            <a:endParaRPr lang="en-US"/>
          </a:p>
        </p:txBody>
      </p:sp>
    </p:spTree>
    <p:extLst>
      <p:ext uri="{BB962C8B-B14F-4D97-AF65-F5344CB8AC3E}">
        <p14:creationId xmlns:p14="http://schemas.microsoft.com/office/powerpoint/2010/main" val="2561630764"/>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A65983-C01A-4CA1-AA7B-7C4CE0FB26B7}" type="datetimeFigureOut">
              <a:rPr lang="en-US" smtClean="0"/>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D11903-A047-4298-B5C0-569D33C31133}" type="slidenum">
              <a:rPr lang="en-US" smtClean="0"/>
              <a:t>‹#›</a:t>
            </a:fld>
            <a:endParaRPr lang="en-US"/>
          </a:p>
        </p:txBody>
      </p:sp>
    </p:spTree>
    <p:extLst>
      <p:ext uri="{BB962C8B-B14F-4D97-AF65-F5344CB8AC3E}">
        <p14:creationId xmlns:p14="http://schemas.microsoft.com/office/powerpoint/2010/main" val="4054070229"/>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5000"/>
            <a:lum/>
          </a:blip>
          <a:srcRect/>
          <a:stretch>
            <a:fillRect t="-36000" b="-3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A65983-C01A-4CA1-AA7B-7C4CE0FB26B7}" type="datetimeFigureOut">
              <a:rPr lang="en-US" smtClean="0"/>
              <a:t>9/3/2013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11903-A047-4298-B5C0-569D33C31133}" type="slidenum">
              <a:rPr lang="en-US" smtClean="0"/>
              <a:t>‹#›</a:t>
            </a:fld>
            <a:endParaRPr lang="en-US"/>
          </a:p>
        </p:txBody>
      </p:sp>
    </p:spTree>
    <p:extLst>
      <p:ext uri="{BB962C8B-B14F-4D97-AF65-F5344CB8AC3E}">
        <p14:creationId xmlns:p14="http://schemas.microsoft.com/office/powerpoint/2010/main" val="564934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981199"/>
          </a:xfrm>
        </p:spPr>
        <p:txBody>
          <a:bodyPr>
            <a:normAutofit/>
          </a:bodyPr>
          <a:lstStyle/>
          <a:p>
            <a:r>
              <a:rPr lang="en-US" sz="6600" dirty="0" smtClean="0"/>
              <a:t>Running Out Of Time</a:t>
            </a:r>
            <a:endParaRPr lang="en-US" sz="6600" dirty="0"/>
          </a:p>
        </p:txBody>
      </p:sp>
      <p:sp>
        <p:nvSpPr>
          <p:cNvPr id="3" name="Subtitle 2"/>
          <p:cNvSpPr>
            <a:spLocks noGrp="1"/>
          </p:cNvSpPr>
          <p:nvPr>
            <p:ph type="subTitle" idx="1"/>
          </p:nvPr>
        </p:nvSpPr>
        <p:spPr>
          <a:xfrm>
            <a:off x="228600" y="3048000"/>
            <a:ext cx="8534400" cy="3581400"/>
          </a:xfrm>
        </p:spPr>
        <p:txBody>
          <a:bodyPr>
            <a:noAutofit/>
          </a:bodyPr>
          <a:lstStyle/>
          <a:p>
            <a:r>
              <a:rPr lang="en-US" sz="3600" dirty="0">
                <a:solidFill>
                  <a:schemeClr val="tx1"/>
                </a:solidFill>
              </a:rPr>
              <a:t>"For this let every one that is </a:t>
            </a:r>
            <a:r>
              <a:rPr lang="en-US" sz="3600" dirty="0" smtClean="0">
                <a:solidFill>
                  <a:schemeClr val="tx1"/>
                </a:solidFill>
              </a:rPr>
              <a:t>godly pray </a:t>
            </a:r>
            <a:r>
              <a:rPr lang="en-US" sz="3600" dirty="0">
                <a:solidFill>
                  <a:schemeClr val="tx1"/>
                </a:solidFill>
              </a:rPr>
              <a:t>unto Thee in a time when Thou </a:t>
            </a:r>
            <a:r>
              <a:rPr lang="en-US" sz="3600" dirty="0" err="1">
                <a:solidFill>
                  <a:schemeClr val="tx1"/>
                </a:solidFill>
              </a:rPr>
              <a:t>mayest</a:t>
            </a:r>
            <a:r>
              <a:rPr lang="en-US" sz="3600" dirty="0">
                <a:solidFill>
                  <a:schemeClr val="tx1"/>
                </a:solidFill>
              </a:rPr>
              <a:t> be found; </a:t>
            </a:r>
            <a:r>
              <a:rPr lang="en-US" sz="3600" dirty="0" smtClean="0">
                <a:solidFill>
                  <a:schemeClr val="tx1"/>
                </a:solidFill>
              </a:rPr>
              <a:t>surely when </a:t>
            </a:r>
            <a:r>
              <a:rPr lang="en-US" sz="3600" dirty="0">
                <a:solidFill>
                  <a:schemeClr val="tx1"/>
                </a:solidFill>
              </a:rPr>
              <a:t>the great waters overflow, they shall not reach unto </a:t>
            </a:r>
            <a:r>
              <a:rPr lang="en-US" sz="3600" dirty="0" smtClean="0">
                <a:solidFill>
                  <a:schemeClr val="tx1"/>
                </a:solidFill>
              </a:rPr>
              <a:t>Him</a:t>
            </a:r>
            <a:r>
              <a:rPr lang="en-US" sz="3600" dirty="0">
                <a:solidFill>
                  <a:schemeClr val="tx1"/>
                </a:solidFill>
              </a:rPr>
              <a:t>"</a:t>
            </a:r>
            <a:br>
              <a:rPr lang="en-US" sz="3600" dirty="0">
                <a:solidFill>
                  <a:schemeClr val="tx1"/>
                </a:solidFill>
              </a:rPr>
            </a:br>
            <a:r>
              <a:rPr lang="en-US" sz="3600" dirty="0">
                <a:solidFill>
                  <a:schemeClr val="tx1"/>
                </a:solidFill>
              </a:rPr>
              <a:t>(</a:t>
            </a:r>
            <a:r>
              <a:rPr lang="en-US" sz="3600" dirty="0" smtClean="0">
                <a:solidFill>
                  <a:schemeClr val="tx1"/>
                </a:solidFill>
              </a:rPr>
              <a:t>Psalm </a:t>
            </a:r>
            <a:r>
              <a:rPr lang="en-US" sz="3600" dirty="0">
                <a:solidFill>
                  <a:schemeClr val="tx1"/>
                </a:solidFill>
              </a:rPr>
              <a:t>32:6).</a:t>
            </a:r>
          </a:p>
        </p:txBody>
      </p:sp>
    </p:spTree>
    <p:extLst>
      <p:ext uri="{BB962C8B-B14F-4D97-AF65-F5344CB8AC3E}">
        <p14:creationId xmlns:p14="http://schemas.microsoft.com/office/powerpoint/2010/main" val="27435327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Armor Of God</a:t>
            </a:r>
            <a:endParaRPr lang="en-US" dirty="0"/>
          </a:p>
        </p:txBody>
      </p:sp>
      <p:sp>
        <p:nvSpPr>
          <p:cNvPr id="3" name="Content Placeholder 2"/>
          <p:cNvSpPr>
            <a:spLocks noGrp="1"/>
          </p:cNvSpPr>
          <p:nvPr>
            <p:ph idx="1"/>
          </p:nvPr>
        </p:nvSpPr>
        <p:spPr>
          <a:xfrm>
            <a:off x="228600" y="1447800"/>
            <a:ext cx="8763000" cy="5257800"/>
          </a:xfrm>
        </p:spPr>
        <p:txBody>
          <a:bodyPr>
            <a:normAutofit/>
          </a:bodyPr>
          <a:lstStyle/>
          <a:p>
            <a:r>
              <a:rPr lang="en-US" dirty="0" smtClean="0"/>
              <a:t>Why do we need it?</a:t>
            </a:r>
          </a:p>
          <a:p>
            <a:r>
              <a:rPr lang="en-US" dirty="0" smtClean="0"/>
              <a:t>So we can “Be strong in the Lord, and in the strength of His might”.  Ephesians 6:10</a:t>
            </a:r>
          </a:p>
          <a:p>
            <a:r>
              <a:rPr lang="en-US" dirty="0" smtClean="0"/>
              <a:t>So that you may be able “to stand firm against the schemes of the devil”. Ephesians 6:11</a:t>
            </a:r>
          </a:p>
          <a:p>
            <a:r>
              <a:rPr lang="en-US" dirty="0" smtClean="0"/>
              <a:t>“Because our struggle is not against flesh and blood…”  Ephesians 6:12	</a:t>
            </a:r>
          </a:p>
          <a:p>
            <a:r>
              <a:rPr lang="en-US" dirty="0" smtClean="0"/>
              <a:t>So we can resist in the evil day and stand firm Ephesians 6:13</a:t>
            </a:r>
            <a:endParaRPr lang="en-US" dirty="0"/>
          </a:p>
        </p:txBody>
      </p:sp>
    </p:spTree>
    <p:extLst>
      <p:ext uri="{BB962C8B-B14F-4D97-AF65-F5344CB8AC3E}">
        <p14:creationId xmlns:p14="http://schemas.microsoft.com/office/powerpoint/2010/main" val="10473019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Armor Of God</a:t>
            </a:r>
            <a:endParaRPr lang="en-US" dirty="0"/>
          </a:p>
        </p:txBody>
      </p:sp>
      <p:sp>
        <p:nvSpPr>
          <p:cNvPr id="3" name="Content Placeholder 2"/>
          <p:cNvSpPr>
            <a:spLocks noGrp="1"/>
          </p:cNvSpPr>
          <p:nvPr>
            <p:ph idx="1"/>
          </p:nvPr>
        </p:nvSpPr>
        <p:spPr>
          <a:xfrm>
            <a:off x="457200" y="1371600"/>
            <a:ext cx="8534400" cy="5334000"/>
          </a:xfrm>
        </p:spPr>
        <p:txBody>
          <a:bodyPr>
            <a:normAutofit/>
          </a:bodyPr>
          <a:lstStyle/>
          <a:p>
            <a:r>
              <a:rPr lang="en-US" dirty="0" smtClean="0"/>
              <a:t>Truth wrapped around you.</a:t>
            </a:r>
          </a:p>
          <a:p>
            <a:r>
              <a:rPr lang="en-US" dirty="0" smtClean="0"/>
              <a:t>Putting righteousness at the forefront of your life.</a:t>
            </a:r>
          </a:p>
          <a:p>
            <a:r>
              <a:rPr lang="en-US" dirty="0" smtClean="0"/>
              <a:t>Preparation (achieved by study) of the gospel message: knowing it and teaching it.</a:t>
            </a:r>
          </a:p>
          <a:p>
            <a:r>
              <a:rPr lang="en-US" dirty="0" smtClean="0"/>
              <a:t>The shield of faith which is our protection.</a:t>
            </a:r>
          </a:p>
          <a:p>
            <a:r>
              <a:rPr lang="en-US" dirty="0" smtClean="0"/>
              <a:t>The helmet of salvation is our hope.</a:t>
            </a:r>
          </a:p>
          <a:p>
            <a:r>
              <a:rPr lang="en-US" dirty="0" smtClean="0"/>
              <a:t>Sword of the spirit, the Bible</a:t>
            </a:r>
          </a:p>
          <a:p>
            <a:r>
              <a:rPr lang="en-US" dirty="0" smtClean="0"/>
              <a:t>And prayer</a:t>
            </a:r>
            <a:endParaRPr lang="en-US" dirty="0"/>
          </a:p>
        </p:txBody>
      </p:sp>
    </p:spTree>
    <p:extLst>
      <p:ext uri="{BB962C8B-B14F-4D97-AF65-F5344CB8AC3E}">
        <p14:creationId xmlns:p14="http://schemas.microsoft.com/office/powerpoint/2010/main" val="29883253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Out Of Time</a:t>
            </a:r>
            <a:endParaRPr lang="en-US" dirty="0"/>
          </a:p>
        </p:txBody>
      </p:sp>
      <p:sp>
        <p:nvSpPr>
          <p:cNvPr id="3" name="Content Placeholder 2"/>
          <p:cNvSpPr>
            <a:spLocks noGrp="1"/>
          </p:cNvSpPr>
          <p:nvPr>
            <p:ph idx="1"/>
          </p:nvPr>
        </p:nvSpPr>
        <p:spPr>
          <a:xfrm>
            <a:off x="228600" y="1295400"/>
            <a:ext cx="8686800" cy="5334000"/>
          </a:xfrm>
        </p:spPr>
        <p:txBody>
          <a:bodyPr>
            <a:normAutofit fontScale="85000" lnSpcReduction="10000"/>
          </a:bodyPr>
          <a:lstStyle/>
          <a:p>
            <a:r>
              <a:rPr lang="en-US" dirty="0"/>
              <a:t>Memorize </a:t>
            </a:r>
            <a:r>
              <a:rPr lang="en-US" dirty="0" smtClean="0"/>
              <a:t>verses </a:t>
            </a:r>
            <a:r>
              <a:rPr lang="en-US" dirty="0"/>
              <a:t>now; when you need it, you won't have</a:t>
            </a:r>
            <a:br>
              <a:rPr lang="en-US" dirty="0"/>
            </a:br>
            <a:r>
              <a:rPr lang="en-US" dirty="0"/>
              <a:t>time. </a:t>
            </a:r>
            <a:endParaRPr lang="en-US" dirty="0" smtClean="0"/>
          </a:p>
          <a:p>
            <a:r>
              <a:rPr lang="en-US" dirty="0" smtClean="0"/>
              <a:t>Worship </a:t>
            </a:r>
            <a:r>
              <a:rPr lang="en-US" dirty="0"/>
              <a:t>God this </a:t>
            </a:r>
            <a:r>
              <a:rPr lang="en-US" dirty="0" smtClean="0"/>
              <a:t>Sunday and every Sunday; </a:t>
            </a:r>
            <a:r>
              <a:rPr lang="en-US" dirty="0"/>
              <a:t>when you need that </a:t>
            </a:r>
            <a:r>
              <a:rPr lang="en-US" dirty="0" smtClean="0"/>
              <a:t>strength, you </a:t>
            </a:r>
            <a:r>
              <a:rPr lang="en-US" dirty="0"/>
              <a:t>won't have time to develop it</a:t>
            </a:r>
            <a:r>
              <a:rPr lang="en-US" dirty="0" smtClean="0"/>
              <a:t>.</a:t>
            </a:r>
          </a:p>
          <a:p>
            <a:r>
              <a:rPr lang="en-US" dirty="0" smtClean="0"/>
              <a:t>Repent </a:t>
            </a:r>
            <a:r>
              <a:rPr lang="en-US" dirty="0"/>
              <a:t>of that sin now; when </a:t>
            </a:r>
            <a:r>
              <a:rPr lang="en-US" dirty="0" smtClean="0"/>
              <a:t>Christ </a:t>
            </a:r>
            <a:r>
              <a:rPr lang="en-US" dirty="0"/>
              <a:t>comes, you won't have </a:t>
            </a:r>
            <a:r>
              <a:rPr lang="en-US" dirty="0" smtClean="0"/>
              <a:t>time. </a:t>
            </a:r>
          </a:p>
          <a:p>
            <a:r>
              <a:rPr lang="en-US" dirty="0" smtClean="0"/>
              <a:t>Review </a:t>
            </a:r>
            <a:r>
              <a:rPr lang="en-US" dirty="0"/>
              <a:t>your broken </a:t>
            </a:r>
            <a:r>
              <a:rPr lang="en-US" dirty="0" smtClean="0"/>
              <a:t>connection </a:t>
            </a:r>
            <a:r>
              <a:rPr lang="en-US" dirty="0"/>
              <a:t>with God and His church now; at your funeral, you won't have time</a:t>
            </a:r>
            <a:r>
              <a:rPr lang="en-US" dirty="0" smtClean="0"/>
              <a:t>.</a:t>
            </a:r>
          </a:p>
          <a:p>
            <a:r>
              <a:rPr lang="en-US" dirty="0" smtClean="0"/>
              <a:t>Because </a:t>
            </a:r>
            <a:r>
              <a:rPr lang="en-US" dirty="0"/>
              <a:t>of the fatality in becoming a Christian </a:t>
            </a:r>
            <a:r>
              <a:rPr lang="en-US" dirty="0" smtClean="0"/>
              <a:t>too late</a:t>
            </a:r>
            <a:r>
              <a:rPr lang="en-US" dirty="0"/>
              <a:t>, obey God now when it's not too late. </a:t>
            </a:r>
            <a:endParaRPr lang="en-US" dirty="0" smtClean="0"/>
          </a:p>
          <a:p>
            <a:r>
              <a:rPr lang="en-US" dirty="0" smtClean="0"/>
              <a:t>Become </a:t>
            </a:r>
            <a:r>
              <a:rPr lang="en-US" dirty="0"/>
              <a:t>a Christian </a:t>
            </a:r>
            <a:r>
              <a:rPr lang="en-US" dirty="0" smtClean="0"/>
              <a:t>now </a:t>
            </a:r>
            <a:r>
              <a:rPr lang="en-US" dirty="0"/>
              <a:t>-- in the judgment day you won't have time.</a:t>
            </a:r>
          </a:p>
        </p:txBody>
      </p:sp>
    </p:spTree>
    <p:extLst>
      <p:ext uri="{BB962C8B-B14F-4D97-AF65-F5344CB8AC3E}">
        <p14:creationId xmlns:p14="http://schemas.microsoft.com/office/powerpoint/2010/main" val="6160359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Don't be almost persuaded, but lost. </a:t>
            </a:r>
            <a:endParaRPr lang="en-US" dirty="0" smtClean="0"/>
          </a:p>
          <a:p>
            <a:r>
              <a:rPr lang="en-US" dirty="0" smtClean="0"/>
              <a:t>Obey </a:t>
            </a:r>
            <a:r>
              <a:rPr lang="en-US" dirty="0"/>
              <a:t>the Lord and </a:t>
            </a:r>
            <a:r>
              <a:rPr lang="en-US" dirty="0" smtClean="0"/>
              <a:t>be saved</a:t>
            </a:r>
            <a:r>
              <a:rPr lang="en-US" dirty="0"/>
              <a:t>. </a:t>
            </a:r>
            <a:endParaRPr lang="en-US" dirty="0" smtClean="0"/>
          </a:p>
          <a:p>
            <a:r>
              <a:rPr lang="en-US" dirty="0" smtClean="0"/>
              <a:t>In </a:t>
            </a:r>
            <a:r>
              <a:rPr lang="en-US" dirty="0"/>
              <a:t>doing so, you will be prepared when He comes </a:t>
            </a:r>
            <a:r>
              <a:rPr lang="en-US" dirty="0" smtClean="0"/>
              <a:t>again and causes you to stand before Him in judgment.</a:t>
            </a:r>
          </a:p>
          <a:p>
            <a:r>
              <a:rPr lang="en-US" dirty="0" smtClean="0"/>
              <a:t>Will you take the prevention seriously?</a:t>
            </a:r>
          </a:p>
          <a:p>
            <a:r>
              <a:rPr lang="en-US" dirty="0" smtClean="0"/>
              <a:t>Your soul is at stake.</a:t>
            </a:r>
            <a:r>
              <a:rPr lang="en-US" dirty="0"/>
              <a:t/>
            </a:r>
            <a:br>
              <a:rPr lang="en-US" dirty="0"/>
            </a:br>
            <a:endParaRPr lang="en-US" dirty="0"/>
          </a:p>
        </p:txBody>
      </p:sp>
    </p:spTree>
    <p:extLst>
      <p:ext uri="{BB962C8B-B14F-4D97-AF65-F5344CB8AC3E}">
        <p14:creationId xmlns:p14="http://schemas.microsoft.com/office/powerpoint/2010/main" val="37995339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4000" dirty="0" smtClean="0"/>
              <a:t>There is a countdown for each of us.</a:t>
            </a:r>
          </a:p>
          <a:p>
            <a:r>
              <a:rPr lang="en-US" sz="4000" dirty="0" smtClean="0"/>
              <a:t>The clock is winding down to zero.</a:t>
            </a:r>
          </a:p>
          <a:p>
            <a:r>
              <a:rPr lang="en-US" sz="4000" dirty="0" smtClean="0"/>
              <a:t>The numbers are smaller for some of us than for others.</a:t>
            </a:r>
          </a:p>
          <a:p>
            <a:r>
              <a:rPr lang="en-US" sz="4000" dirty="0" smtClean="0"/>
              <a:t>Yet we also do not know if we will see tomorrow.</a:t>
            </a:r>
            <a:endParaRPr lang="en-US" sz="4000" dirty="0"/>
          </a:p>
        </p:txBody>
      </p:sp>
    </p:spTree>
    <p:extLst>
      <p:ext uri="{BB962C8B-B14F-4D97-AF65-F5344CB8AC3E}">
        <p14:creationId xmlns:p14="http://schemas.microsoft.com/office/powerpoint/2010/main" val="39392076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Things Are Too Late</a:t>
            </a:r>
            <a:endParaRPr lang="en-US" dirty="0"/>
          </a:p>
        </p:txBody>
      </p:sp>
      <p:sp>
        <p:nvSpPr>
          <p:cNvPr id="3" name="Content Placeholder 2"/>
          <p:cNvSpPr>
            <a:spLocks noGrp="1"/>
          </p:cNvSpPr>
          <p:nvPr>
            <p:ph idx="1"/>
          </p:nvPr>
        </p:nvSpPr>
        <p:spPr>
          <a:xfrm>
            <a:off x="76200" y="1371600"/>
            <a:ext cx="8915400" cy="5334000"/>
          </a:xfrm>
        </p:spPr>
        <p:txBody>
          <a:bodyPr>
            <a:normAutofit/>
          </a:bodyPr>
          <a:lstStyle/>
          <a:p>
            <a:r>
              <a:rPr lang="en-US" dirty="0" smtClean="0"/>
              <a:t>When you see the smoke, it is too late to go buy a fire extinguisher.</a:t>
            </a:r>
          </a:p>
          <a:p>
            <a:r>
              <a:rPr lang="en-US" dirty="0" smtClean="0"/>
              <a:t>When you are in bad health, it is too late to buy insurance.</a:t>
            </a:r>
          </a:p>
          <a:p>
            <a:r>
              <a:rPr lang="en-US" dirty="0" smtClean="0"/>
              <a:t>There are not a few who will say before the operation that “I wish I had taken better care of myself”.</a:t>
            </a:r>
          </a:p>
          <a:p>
            <a:r>
              <a:rPr lang="en-US" dirty="0" smtClean="0"/>
              <a:t>Some will realize the bad choices they made often when  it is too late.</a:t>
            </a:r>
            <a:endParaRPr lang="en-US" dirty="0"/>
          </a:p>
        </p:txBody>
      </p:sp>
    </p:spTree>
    <p:extLst>
      <p:ext uri="{BB962C8B-B14F-4D97-AF65-F5344CB8AC3E}">
        <p14:creationId xmlns:p14="http://schemas.microsoft.com/office/powerpoint/2010/main" val="21106842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Is Not Too Late, Yet.</a:t>
            </a:r>
            <a:endParaRPr lang="en-US" dirty="0"/>
          </a:p>
        </p:txBody>
      </p:sp>
      <p:sp>
        <p:nvSpPr>
          <p:cNvPr id="3" name="Content Placeholder 2"/>
          <p:cNvSpPr>
            <a:spLocks noGrp="1"/>
          </p:cNvSpPr>
          <p:nvPr>
            <p:ph idx="1"/>
          </p:nvPr>
        </p:nvSpPr>
        <p:spPr>
          <a:xfrm>
            <a:off x="152400" y="1295400"/>
            <a:ext cx="8763000" cy="5410200"/>
          </a:xfrm>
        </p:spPr>
        <p:txBody>
          <a:bodyPr/>
          <a:lstStyle/>
          <a:p>
            <a:r>
              <a:rPr lang="en-US" dirty="0" smtClean="0"/>
              <a:t>But why take a chance?</a:t>
            </a:r>
          </a:p>
          <a:p>
            <a:r>
              <a:rPr lang="en-US" dirty="0" smtClean="0"/>
              <a:t>Most people have a Bible, but do not take time to read and study it.</a:t>
            </a:r>
          </a:p>
          <a:p>
            <a:r>
              <a:rPr lang="en-US" dirty="0" smtClean="0"/>
              <a:t>Many people have church members concerned for their souls, but do not consider their own souls themselves.</a:t>
            </a:r>
          </a:p>
          <a:p>
            <a:r>
              <a:rPr lang="en-US" dirty="0" smtClean="0"/>
              <a:t>The longer your ignore something you know you need, the easier it is to ignore.</a:t>
            </a:r>
          </a:p>
          <a:p>
            <a:r>
              <a:rPr lang="en-US" dirty="0" smtClean="0"/>
              <a:t>So why?</a:t>
            </a:r>
            <a:endParaRPr lang="en-US" dirty="0"/>
          </a:p>
        </p:txBody>
      </p:sp>
    </p:spTree>
    <p:extLst>
      <p:ext uri="{BB962C8B-B14F-4D97-AF65-F5344CB8AC3E}">
        <p14:creationId xmlns:p14="http://schemas.microsoft.com/office/powerpoint/2010/main" val="14426339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Doing God’s Will</a:t>
            </a:r>
            <a:endParaRPr lang="en-US" dirty="0"/>
          </a:p>
        </p:txBody>
      </p:sp>
      <p:sp>
        <p:nvSpPr>
          <p:cNvPr id="3" name="Content Placeholder 2"/>
          <p:cNvSpPr>
            <a:spLocks noGrp="1"/>
          </p:cNvSpPr>
          <p:nvPr>
            <p:ph idx="1"/>
          </p:nvPr>
        </p:nvSpPr>
        <p:spPr/>
        <p:txBody>
          <a:bodyPr/>
          <a:lstStyle/>
          <a:p>
            <a:r>
              <a:rPr lang="en-US" dirty="0" smtClean="0"/>
              <a:t>Matthew 7:24-25: “Therefore everyone who hears these words of Mine, and acts upon them, may be compared to a wise man, who built his house upon the rock.  And the rain descended, and the floods came, and the winds blew, and burst against that house; and yet it did not fall, for it had been founded upon the rock.</a:t>
            </a:r>
            <a:endParaRPr lang="en-US" dirty="0"/>
          </a:p>
        </p:txBody>
      </p:sp>
    </p:spTree>
    <p:extLst>
      <p:ext uri="{BB962C8B-B14F-4D97-AF65-F5344CB8AC3E}">
        <p14:creationId xmlns:p14="http://schemas.microsoft.com/office/powerpoint/2010/main" val="29656213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Doing God’s Will</a:t>
            </a:r>
            <a:endParaRPr lang="en-US" dirty="0"/>
          </a:p>
        </p:txBody>
      </p:sp>
      <p:sp>
        <p:nvSpPr>
          <p:cNvPr id="3" name="Content Placeholder 2"/>
          <p:cNvSpPr>
            <a:spLocks noGrp="1"/>
          </p:cNvSpPr>
          <p:nvPr>
            <p:ph idx="1"/>
          </p:nvPr>
        </p:nvSpPr>
        <p:spPr/>
        <p:txBody>
          <a:bodyPr/>
          <a:lstStyle/>
          <a:p>
            <a:r>
              <a:rPr lang="en-US" dirty="0" smtClean="0"/>
              <a:t>Matthew 7:26-27: “And everyone who hears these words of Mine, and does not act upon them, will be like a foolish man, who built his house upon the sand.  And the rain descended, and the floods came, and the winds blew, and burst against that house, and it fell, and great was its fall”.</a:t>
            </a:r>
            <a:endParaRPr lang="en-US" dirty="0"/>
          </a:p>
        </p:txBody>
      </p:sp>
    </p:spTree>
    <p:extLst>
      <p:ext uri="{BB962C8B-B14F-4D97-AF65-F5344CB8AC3E}">
        <p14:creationId xmlns:p14="http://schemas.microsoft.com/office/powerpoint/2010/main" val="798774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Too Late!</a:t>
            </a:r>
            <a:endParaRPr lang="en-US" dirty="0"/>
          </a:p>
        </p:txBody>
      </p:sp>
      <p:sp>
        <p:nvSpPr>
          <p:cNvPr id="3" name="Content Placeholder 2"/>
          <p:cNvSpPr>
            <a:spLocks noGrp="1"/>
          </p:cNvSpPr>
          <p:nvPr>
            <p:ph idx="1"/>
          </p:nvPr>
        </p:nvSpPr>
        <p:spPr>
          <a:xfrm>
            <a:off x="457200" y="1371600"/>
            <a:ext cx="8229600" cy="5410200"/>
          </a:xfrm>
        </p:spPr>
        <p:txBody>
          <a:bodyPr>
            <a:normAutofit fontScale="92500" lnSpcReduction="10000"/>
          </a:bodyPr>
          <a:lstStyle/>
          <a:p>
            <a:r>
              <a:rPr lang="en-US" dirty="0"/>
              <a:t>When the operation begins it's too late to take vitamin pills</a:t>
            </a:r>
            <a:r>
              <a:rPr lang="en-US" dirty="0" smtClean="0"/>
              <a:t>.</a:t>
            </a:r>
          </a:p>
          <a:p>
            <a:r>
              <a:rPr lang="en-US" dirty="0" smtClean="0"/>
              <a:t>When </a:t>
            </a:r>
            <a:r>
              <a:rPr lang="en-US" dirty="0"/>
              <a:t>the battle begins it's too late to train the troops</a:t>
            </a:r>
            <a:r>
              <a:rPr lang="en-US" dirty="0" smtClean="0"/>
              <a:t>.</a:t>
            </a:r>
          </a:p>
          <a:p>
            <a:r>
              <a:rPr lang="en-US" dirty="0" smtClean="0"/>
              <a:t>When the whistle blows, it is too late to teach a game plan. </a:t>
            </a:r>
          </a:p>
          <a:p>
            <a:r>
              <a:rPr lang="en-US" dirty="0" smtClean="0"/>
              <a:t>When the flood </a:t>
            </a:r>
            <a:r>
              <a:rPr lang="en-US" dirty="0"/>
              <a:t>waters rise it's too late to find a rock foundation. </a:t>
            </a:r>
            <a:endParaRPr lang="en-US" dirty="0" smtClean="0"/>
          </a:p>
          <a:p>
            <a:r>
              <a:rPr lang="en-US" dirty="0" smtClean="0"/>
              <a:t>When Satan </a:t>
            </a:r>
            <a:r>
              <a:rPr lang="en-US" dirty="0"/>
              <a:t>attacks they only can resist who have put on the </a:t>
            </a:r>
            <a:r>
              <a:rPr lang="en-US" dirty="0" smtClean="0"/>
              <a:t>whole armor </a:t>
            </a:r>
            <a:r>
              <a:rPr lang="en-US" dirty="0"/>
              <a:t>of God.</a:t>
            </a:r>
            <a:br>
              <a:rPr lang="en-US" dirty="0"/>
            </a:br>
            <a:endParaRPr lang="en-US" dirty="0"/>
          </a:p>
        </p:txBody>
      </p:sp>
    </p:spTree>
    <p:extLst>
      <p:ext uri="{BB962C8B-B14F-4D97-AF65-F5344CB8AC3E}">
        <p14:creationId xmlns:p14="http://schemas.microsoft.com/office/powerpoint/2010/main" val="15532535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Know The Merits Of Prevention</a:t>
            </a:r>
            <a:endParaRPr lang="en-US" dirty="0"/>
          </a:p>
        </p:txBody>
      </p:sp>
      <p:sp>
        <p:nvSpPr>
          <p:cNvPr id="3" name="Content Placeholder 2"/>
          <p:cNvSpPr>
            <a:spLocks noGrp="1"/>
          </p:cNvSpPr>
          <p:nvPr>
            <p:ph idx="1"/>
          </p:nvPr>
        </p:nvSpPr>
        <p:spPr/>
        <p:txBody>
          <a:bodyPr/>
          <a:lstStyle/>
          <a:p>
            <a:r>
              <a:rPr lang="en-US" dirty="0" smtClean="0"/>
              <a:t>Eating right and living a healthy lifestyle helps prevent sickness and disease.</a:t>
            </a:r>
          </a:p>
          <a:p>
            <a:r>
              <a:rPr lang="en-US" dirty="0" smtClean="0"/>
              <a:t>Everybody knows that just walking a mile each day would improve their health very much, but who does it?  Not many.</a:t>
            </a:r>
          </a:p>
          <a:p>
            <a:r>
              <a:rPr lang="en-US" dirty="0" smtClean="0"/>
              <a:t>Buying the fire extinguisher before there is a problem is wise, and one is prepared if a fire happens.</a:t>
            </a:r>
            <a:endParaRPr lang="en-US" dirty="0"/>
          </a:p>
        </p:txBody>
      </p:sp>
    </p:spTree>
    <p:extLst>
      <p:ext uri="{BB962C8B-B14F-4D97-AF65-F5344CB8AC3E}">
        <p14:creationId xmlns:p14="http://schemas.microsoft.com/office/powerpoint/2010/main" val="33898841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Know The Merits Of Prevention</a:t>
            </a:r>
            <a:endParaRPr lang="en-US" dirty="0"/>
          </a:p>
        </p:txBody>
      </p:sp>
      <p:sp>
        <p:nvSpPr>
          <p:cNvPr id="3" name="Content Placeholder 2"/>
          <p:cNvSpPr>
            <a:spLocks noGrp="1"/>
          </p:cNvSpPr>
          <p:nvPr>
            <p:ph idx="1"/>
          </p:nvPr>
        </p:nvSpPr>
        <p:spPr/>
        <p:txBody>
          <a:bodyPr/>
          <a:lstStyle/>
          <a:p>
            <a:r>
              <a:rPr lang="en-US" dirty="0" smtClean="0"/>
              <a:t>Learning our Bible is the best thing for our soul, yet how few actually do it?</a:t>
            </a:r>
          </a:p>
          <a:p>
            <a:r>
              <a:rPr lang="en-US" dirty="0" smtClean="0"/>
              <a:t>We have a war out there.  Satan is attacking us 24/7/365, and does not give up.</a:t>
            </a:r>
          </a:p>
          <a:p>
            <a:r>
              <a:rPr lang="en-US" dirty="0" smtClean="0"/>
              <a:t>Are we taking this battle seriously?</a:t>
            </a:r>
          </a:p>
          <a:p>
            <a:r>
              <a:rPr lang="en-US" dirty="0" smtClean="0"/>
              <a:t>Many do not.</a:t>
            </a:r>
          </a:p>
          <a:p>
            <a:r>
              <a:rPr lang="en-US" dirty="0" smtClean="0"/>
              <a:t>That is why we need to wear God’s armor every day.</a:t>
            </a:r>
            <a:endParaRPr lang="en-US" dirty="0"/>
          </a:p>
        </p:txBody>
      </p:sp>
    </p:spTree>
    <p:extLst>
      <p:ext uri="{BB962C8B-B14F-4D97-AF65-F5344CB8AC3E}">
        <p14:creationId xmlns:p14="http://schemas.microsoft.com/office/powerpoint/2010/main" val="33250435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764</Words>
  <Application>Microsoft Office PowerPoint</Application>
  <PresentationFormat>On-screen Show (4:3)</PresentationFormat>
  <Paragraphs>65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Running Out Of Time</vt:lpstr>
      <vt:lpstr>Introduction</vt:lpstr>
      <vt:lpstr>Some Things Are Too Late</vt:lpstr>
      <vt:lpstr>It Is Not Too Late, Yet.</vt:lpstr>
      <vt:lpstr>Doing God’s Will</vt:lpstr>
      <vt:lpstr>Not Doing God’s Will</vt:lpstr>
      <vt:lpstr>Its Too Late!</vt:lpstr>
      <vt:lpstr>We Know The Merits Of Prevention</vt:lpstr>
      <vt:lpstr>We Know The Merits Of Prevention</vt:lpstr>
      <vt:lpstr>The Armor Of God</vt:lpstr>
      <vt:lpstr>The Armor Of God</vt:lpstr>
      <vt:lpstr>Running Out Of Time</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Running Out Of Time</dc:title>
  <dc:creator>Aarons</dc:creator>
  <cp:lastModifiedBy>Aarons</cp:lastModifiedBy>
  <cp:revision>5</cp:revision>
  <dcterms:created xsi:type="dcterms:W3CDTF">2013-09-03T16:20:57Z</dcterms:created>
  <dcterms:modified xsi:type="dcterms:W3CDTF">2013-09-03T16:55:21Z</dcterms:modified>
</cp:coreProperties>
</file>