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6" autoAdjust="0"/>
    <p:restoredTop sz="86458" autoAdjust="0"/>
  </p:normalViewPr>
  <p:slideViewPr>
    <p:cSldViewPr>
      <p:cViewPr varScale="1">
        <p:scale>
          <a:sx n="68" d="100"/>
          <a:sy n="68" d="100"/>
        </p:scale>
        <p:origin x="-108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4057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510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98636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64960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78299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1399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17303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61201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8653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611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9286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56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A217-80FC-4865-B814-900FB152144F}" type="datetimeFigureOut">
              <a:rPr lang="en-US" smtClean="0"/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D6D96-C647-49FE-A37F-F19E53EC2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991600" cy="5638800"/>
          </a:xfrm>
        </p:spPr>
        <p:txBody>
          <a:bodyPr>
            <a:noAutofit/>
          </a:bodyPr>
          <a:lstStyle/>
          <a:p>
            <a:r>
              <a:rPr lang="en-US" sz="11500" b="1" dirty="0"/>
              <a:t>God's Rules For </a:t>
            </a:r>
            <a:r>
              <a:rPr lang="en-US" sz="11500" b="1" dirty="0" smtClean="0"/>
              <a:t/>
            </a:r>
            <a:br>
              <a:rPr lang="en-US" sz="11500" b="1" dirty="0" smtClean="0"/>
            </a:br>
            <a:r>
              <a:rPr lang="en-US" sz="11500" b="1" dirty="0" smtClean="0"/>
              <a:t>Happy </a:t>
            </a:r>
            <a:r>
              <a:rPr lang="en-US" sz="11500" b="1" dirty="0"/>
              <a:t>Living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249273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0678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We live in the richest and greatest nation in the world.</a:t>
            </a:r>
          </a:p>
          <a:p>
            <a:r>
              <a:rPr lang="en-US" dirty="0" smtClean="0"/>
              <a:t>Even the poorest American is rich in comparison to the rest of the world.</a:t>
            </a:r>
          </a:p>
          <a:p>
            <a:r>
              <a:rPr lang="en-US" dirty="0" smtClean="0"/>
              <a:t>Sure you have your problems -- we all do -- but let's face it, our blessings far outweigh our burdens.</a:t>
            </a:r>
          </a:p>
          <a:p>
            <a:r>
              <a:rPr lang="en-US" dirty="0" smtClean="0"/>
              <a:t>We need to practice the words of the song: "Count Your Many Blessings."</a:t>
            </a:r>
          </a:p>
          <a:p>
            <a:r>
              <a:rPr lang="en-US" dirty="0" smtClean="0"/>
              <a:t>If we will count our blessings, we will be happier and more thankful to our Heavenly Father.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650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/>
              <a:t>LIVE LIFE ONE DAY AT A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/>
              <a:t>We can conquer any problem or sin if we will only learn to live life one day at a time! </a:t>
            </a:r>
          </a:p>
          <a:p>
            <a:r>
              <a:rPr lang="en-US" dirty="0" smtClean="0"/>
              <a:t>Most </a:t>
            </a:r>
            <a:r>
              <a:rPr lang="en-US" dirty="0"/>
              <a:t>of our fears for tomorrow never materialize.</a:t>
            </a:r>
          </a:p>
          <a:p>
            <a:r>
              <a:rPr lang="en-US" dirty="0" smtClean="0"/>
              <a:t>If </a:t>
            </a:r>
            <a:r>
              <a:rPr lang="en-US" dirty="0"/>
              <a:t>people would only learn to live one day at a time, there would be fewer ulcers, </a:t>
            </a:r>
            <a:r>
              <a:rPr lang="en-US" dirty="0" smtClean="0"/>
              <a:t>and </a:t>
            </a:r>
            <a:r>
              <a:rPr lang="en-US" dirty="0"/>
              <a:t>fewer nervous breakdowns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415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We have no assurance of living till tomorrow -- so why not take it as it comes -- one day at a time?</a:t>
            </a:r>
          </a:p>
          <a:p>
            <a:r>
              <a:rPr lang="en-US" b="1" dirty="0" smtClean="0"/>
              <a:t>James 4:13-15:</a:t>
            </a:r>
            <a:r>
              <a:rPr lang="en-US" dirty="0" smtClean="0"/>
              <a:t> "</a:t>
            </a:r>
            <a:r>
              <a:rPr lang="en-US" i="1" dirty="0" smtClean="0"/>
              <a:t>Go to now, ye that say, Today or tomorrow we will go into such a city, and continue there a year, and buy and sell, and get gain: (14) Whereas ye know not what shall be on the morrow. For what is your life? It is even a </a:t>
            </a:r>
            <a:r>
              <a:rPr lang="en-US" i="1" dirty="0" err="1" smtClean="0"/>
              <a:t>vapour</a:t>
            </a:r>
            <a:r>
              <a:rPr lang="en-US" i="1" dirty="0" smtClean="0"/>
              <a:t>, that </a:t>
            </a:r>
            <a:r>
              <a:rPr lang="en-US" i="1" dirty="0" err="1" smtClean="0"/>
              <a:t>appeareth</a:t>
            </a:r>
            <a:r>
              <a:rPr lang="en-US" i="1" dirty="0" smtClean="0"/>
              <a:t> for a little time, and then </a:t>
            </a:r>
            <a:r>
              <a:rPr lang="en-US" i="1" dirty="0" err="1" smtClean="0"/>
              <a:t>vanisheth</a:t>
            </a:r>
            <a:r>
              <a:rPr lang="en-US" i="1" dirty="0" smtClean="0"/>
              <a:t> away. (15) For that ye ought to say, If the Lord will, we shall live, and do this, or that."</a:t>
            </a:r>
            <a:endParaRPr lang="en-US" dirty="0" smtClean="0"/>
          </a:p>
          <a:p>
            <a:r>
              <a:rPr lang="en-US" dirty="0" smtClean="0"/>
              <a:t>If we would only learn this we would be much happier.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926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LEARN TO BE A GIVER &amp; NOT A GETTER: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we are not getting out of life what we expect, it may be that we are expecting to always receive </a:t>
            </a:r>
            <a:r>
              <a:rPr lang="en-US" dirty="0" smtClean="0"/>
              <a:t>and </a:t>
            </a:r>
            <a:r>
              <a:rPr lang="en-US" dirty="0"/>
              <a:t>never give.</a:t>
            </a:r>
          </a:p>
          <a:p>
            <a:r>
              <a:rPr lang="en-US" b="1" dirty="0" smtClean="0"/>
              <a:t>Luke </a:t>
            </a:r>
            <a:r>
              <a:rPr lang="en-US" b="1" dirty="0"/>
              <a:t>6:38:</a:t>
            </a:r>
            <a:r>
              <a:rPr lang="en-US" dirty="0"/>
              <a:t> "</a:t>
            </a:r>
            <a:r>
              <a:rPr lang="en-US" i="1" dirty="0"/>
              <a:t>Give, </a:t>
            </a:r>
            <a:r>
              <a:rPr lang="en-US" i="1" dirty="0" smtClean="0"/>
              <a:t>and </a:t>
            </a:r>
            <a:r>
              <a:rPr lang="en-US" i="1" dirty="0"/>
              <a:t>it shall be given unto you; good measure, pressed down, </a:t>
            </a:r>
            <a:r>
              <a:rPr lang="en-US" i="1" dirty="0" smtClean="0"/>
              <a:t>and </a:t>
            </a:r>
            <a:r>
              <a:rPr lang="en-US" i="1" dirty="0"/>
              <a:t>shaken together, </a:t>
            </a:r>
            <a:r>
              <a:rPr lang="en-US" i="1" dirty="0" smtClean="0"/>
              <a:t>and </a:t>
            </a:r>
            <a:r>
              <a:rPr lang="en-US" i="1" dirty="0"/>
              <a:t>running over, shall men give into your bosom. For with the same measure that ye mete withal it shall be measured to you again."</a:t>
            </a:r>
            <a:endParaRPr lang="en-US" dirty="0"/>
          </a:p>
          <a:p>
            <a:r>
              <a:rPr lang="en-US" dirty="0" smtClean="0"/>
              <a:t>Some </a:t>
            </a:r>
            <a:r>
              <a:rPr lang="en-US" dirty="0"/>
              <a:t>go through life always expecting to receive from others, but they never give a thing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These people are despised for such behavior.</a:t>
            </a:r>
            <a:endParaRPr lang="en-US" dirty="0"/>
          </a:p>
          <a:p>
            <a:r>
              <a:rPr lang="en-US" b="1" dirty="0" smtClean="0"/>
              <a:t>Acts </a:t>
            </a:r>
            <a:r>
              <a:rPr lang="en-US" b="1" dirty="0"/>
              <a:t>20:35:</a:t>
            </a:r>
            <a:r>
              <a:rPr lang="en-US" dirty="0"/>
              <a:t> "</a:t>
            </a:r>
            <a:r>
              <a:rPr lang="en-US" i="1" dirty="0"/>
              <a:t>I have shewed you all things, how that so </a:t>
            </a:r>
            <a:r>
              <a:rPr lang="en-US" i="1" dirty="0" err="1"/>
              <a:t>labouring</a:t>
            </a:r>
            <a:r>
              <a:rPr lang="en-US" i="1" dirty="0"/>
              <a:t> ye ought to support the weak, </a:t>
            </a:r>
            <a:r>
              <a:rPr lang="en-US" i="1" dirty="0" smtClean="0"/>
              <a:t>and </a:t>
            </a:r>
            <a:r>
              <a:rPr lang="en-US" i="1" dirty="0"/>
              <a:t>to remember the words of the Lord Jesus, how he said, </a:t>
            </a:r>
            <a:r>
              <a:rPr lang="en-US" b="1" i="1" dirty="0"/>
              <a:t>It is more blessed to give than to receive."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725424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b="1" dirty="0"/>
              <a:t>PRAY EVERY 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867400"/>
          </a:xfrm>
        </p:spPr>
        <p:txBody>
          <a:bodyPr>
            <a:normAutofit/>
          </a:bodyPr>
          <a:lstStyle/>
          <a:p>
            <a:r>
              <a:rPr lang="en-US" dirty="0"/>
              <a:t>Numerous scriptures could be cited:</a:t>
            </a:r>
          </a:p>
          <a:p>
            <a:r>
              <a:rPr lang="en-US" b="1" dirty="0" smtClean="0"/>
              <a:t>I Thessalonians </a:t>
            </a:r>
            <a:r>
              <a:rPr lang="en-US" b="1" dirty="0"/>
              <a:t>5:17:</a:t>
            </a:r>
            <a:r>
              <a:rPr lang="en-US" dirty="0"/>
              <a:t> </a:t>
            </a:r>
            <a:r>
              <a:rPr lang="en-US" i="1" dirty="0"/>
              <a:t>"</a:t>
            </a:r>
            <a:r>
              <a:rPr lang="en-US" b="1" i="1" dirty="0"/>
              <a:t>Pray</a:t>
            </a:r>
            <a:r>
              <a:rPr lang="en-US" i="1" dirty="0"/>
              <a:t> without ceasing."</a:t>
            </a:r>
            <a:endParaRPr lang="en-US" dirty="0"/>
          </a:p>
          <a:p>
            <a:r>
              <a:rPr lang="en-US" b="1" dirty="0" smtClean="0"/>
              <a:t>Philippians </a:t>
            </a:r>
            <a:r>
              <a:rPr lang="en-US" b="1" dirty="0"/>
              <a:t>4:6</a:t>
            </a:r>
            <a:r>
              <a:rPr lang="en-US" dirty="0"/>
              <a:t>: </a:t>
            </a:r>
            <a:r>
              <a:rPr lang="en-US" i="1" dirty="0"/>
              <a:t>"Be careful for nothing; but in </a:t>
            </a:r>
            <a:r>
              <a:rPr lang="en-US" i="1" dirty="0" smtClean="0"/>
              <a:t>everything </a:t>
            </a:r>
            <a:r>
              <a:rPr lang="en-US" i="1" dirty="0"/>
              <a:t>by </a:t>
            </a:r>
            <a:r>
              <a:rPr lang="en-US" b="1" i="1" dirty="0"/>
              <a:t>prayer</a:t>
            </a:r>
            <a:r>
              <a:rPr lang="en-US" i="1" dirty="0"/>
              <a:t> </a:t>
            </a:r>
            <a:r>
              <a:rPr lang="en-US" i="1" dirty="0" smtClean="0"/>
              <a:t>and </a:t>
            </a:r>
            <a:r>
              <a:rPr lang="en-US" i="1" dirty="0"/>
              <a:t>supplication with thanksgiving let your requests be made known unto God."</a:t>
            </a:r>
            <a:endParaRPr lang="en-US" dirty="0"/>
          </a:p>
          <a:p>
            <a:r>
              <a:rPr lang="en-US" b="1" dirty="0" smtClean="0"/>
              <a:t>Colossians </a:t>
            </a:r>
            <a:r>
              <a:rPr lang="en-US" b="1" dirty="0"/>
              <a:t>4:2:</a:t>
            </a:r>
            <a:r>
              <a:rPr lang="en-US" dirty="0"/>
              <a:t> </a:t>
            </a:r>
            <a:r>
              <a:rPr lang="en-US" i="1" dirty="0" smtClean="0"/>
              <a:t>“Devote yourselves to </a:t>
            </a:r>
            <a:r>
              <a:rPr lang="en-US" b="1" i="1" dirty="0" smtClean="0"/>
              <a:t>prayer, </a:t>
            </a:r>
            <a:r>
              <a:rPr lang="en-US" i="1" dirty="0" smtClean="0"/>
              <a:t>keeping alert in it with an attitude of thanksgiving;"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137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Every Christian should reserve time during the day to thank God for his many blessings and to ask for His guidance.</a:t>
            </a:r>
          </a:p>
          <a:p>
            <a:r>
              <a:rPr lang="en-US" dirty="0" smtClean="0"/>
              <a:t>When a husband and wife do not talk or communicate we know that something is wrong -- when God's children do not communicate with Him, something is wrong!</a:t>
            </a:r>
          </a:p>
          <a:p>
            <a:r>
              <a:rPr lang="en-US" dirty="0" smtClean="0"/>
              <a:t>Prayer is a vital ingredient in God's Recipe for Happiness.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8655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6"/>
            <a:ext cx="8229600" cy="834614"/>
          </a:xfrm>
        </p:spPr>
        <p:txBody>
          <a:bodyPr/>
          <a:lstStyle/>
          <a:p>
            <a:r>
              <a:rPr lang="en-US" b="1" dirty="0"/>
              <a:t>LEARN TO COUNT: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791200"/>
          </a:xfrm>
        </p:spPr>
        <p:txBody>
          <a:bodyPr>
            <a:normAutofit/>
          </a:bodyPr>
          <a:lstStyle/>
          <a:p>
            <a:r>
              <a:rPr lang="en-US" dirty="0"/>
              <a:t>(This may sound strange at first)</a:t>
            </a:r>
          </a:p>
          <a:p>
            <a:r>
              <a:rPr lang="en-US" dirty="0" smtClean="0"/>
              <a:t>All </a:t>
            </a:r>
            <a:r>
              <a:rPr lang="en-US" dirty="0"/>
              <a:t>things have a place in life.</a:t>
            </a:r>
          </a:p>
          <a:p>
            <a:r>
              <a:rPr lang="en-US" dirty="0" smtClean="0"/>
              <a:t>Some </a:t>
            </a:r>
            <a:r>
              <a:rPr lang="en-US" dirty="0"/>
              <a:t>things are far more important than others.</a:t>
            </a:r>
          </a:p>
          <a:p>
            <a:r>
              <a:rPr lang="en-US" dirty="0" smtClean="0"/>
              <a:t>We </a:t>
            </a:r>
            <a:r>
              <a:rPr lang="en-US" dirty="0"/>
              <a:t>must learn to keep important things in first place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703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/>
          <a:lstStyle/>
          <a:p>
            <a:r>
              <a:rPr lang="en-US" dirty="0" smtClean="0"/>
              <a:t>Many things in life are important, (some more than others).</a:t>
            </a:r>
          </a:p>
          <a:p>
            <a:r>
              <a:rPr lang="en-US" dirty="0" smtClean="0"/>
              <a:t>Our Lord stressed priorities in Matthew 6:33.</a:t>
            </a:r>
          </a:p>
          <a:p>
            <a:r>
              <a:rPr lang="en-US" dirty="0" smtClean="0"/>
              <a:t>Spiritual matters must take priority over material things.</a:t>
            </a:r>
          </a:p>
          <a:p>
            <a:r>
              <a:rPr lang="en-US" dirty="0" smtClean="0"/>
              <a:t>One cannot be truly happy until he learns to count the true value of things -- and put first things first.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361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LET NOTHING BOTHER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791200"/>
          </a:xfrm>
        </p:spPr>
        <p:txBody>
          <a:bodyPr>
            <a:normAutofit/>
          </a:bodyPr>
          <a:lstStyle/>
          <a:p>
            <a:r>
              <a:rPr lang="en-US" dirty="0"/>
              <a:t>So often we allow little things to bother us (often imaginary).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allow little things </a:t>
            </a:r>
            <a:r>
              <a:rPr lang="en-US" dirty="0" smtClean="0"/>
              <a:t>(and others) to </a:t>
            </a:r>
            <a:r>
              <a:rPr lang="en-US" dirty="0"/>
              <a:t>rob us of happiness.</a:t>
            </a:r>
          </a:p>
          <a:p>
            <a:r>
              <a:rPr lang="en-US" b="1" dirty="0" smtClean="0"/>
              <a:t>Philippians </a:t>
            </a:r>
            <a:r>
              <a:rPr lang="en-US" b="1" dirty="0"/>
              <a:t>4:7:</a:t>
            </a:r>
            <a:r>
              <a:rPr lang="en-US" dirty="0"/>
              <a:t> </a:t>
            </a:r>
            <a:r>
              <a:rPr lang="en-US" i="1" dirty="0"/>
              <a:t>"And the peace of God, which </a:t>
            </a:r>
            <a:r>
              <a:rPr lang="en-US" i="1" dirty="0" err="1"/>
              <a:t>passeth</a:t>
            </a:r>
            <a:r>
              <a:rPr lang="en-US" i="1" dirty="0"/>
              <a:t> all understanding, shall keep your hearts </a:t>
            </a:r>
            <a:r>
              <a:rPr lang="en-US" i="1" dirty="0" smtClean="0"/>
              <a:t>and </a:t>
            </a:r>
            <a:r>
              <a:rPr lang="en-US" i="1" dirty="0"/>
              <a:t>minds through Christ Jesus."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(as Christians) of all people have every reason to be at peace with ourselves -- we have peace with God. </a:t>
            </a:r>
          </a:p>
        </p:txBody>
      </p:sp>
    </p:spTree>
    <p:extLst>
      <p:ext uri="{BB962C8B-B14F-4D97-AF65-F5344CB8AC3E}">
        <p14:creationId xmlns:p14="http://schemas.microsoft.com/office/powerpoint/2010/main" val="36421683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/>
              <a:t>FILL YOUR LIFE WITH GOOD: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867400"/>
          </a:xfrm>
        </p:spPr>
        <p:txBody>
          <a:bodyPr/>
          <a:lstStyle/>
          <a:p>
            <a:r>
              <a:rPr lang="en-US" dirty="0"/>
              <a:t>As God's children we should fill our minds with good thoughts </a:t>
            </a:r>
            <a:r>
              <a:rPr lang="en-US" dirty="0" smtClean="0"/>
              <a:t>and </a:t>
            </a:r>
            <a:r>
              <a:rPr lang="en-US" dirty="0"/>
              <a:t>ideas.</a:t>
            </a:r>
          </a:p>
          <a:p>
            <a:r>
              <a:rPr lang="en-US" b="1" dirty="0" smtClean="0"/>
              <a:t>Philippians </a:t>
            </a:r>
            <a:r>
              <a:rPr lang="en-US" b="1" dirty="0"/>
              <a:t>4:8:</a:t>
            </a:r>
            <a:r>
              <a:rPr lang="en-US" dirty="0"/>
              <a:t> </a:t>
            </a:r>
            <a:r>
              <a:rPr lang="en-US" i="1" dirty="0"/>
              <a:t>Finally, brethren, whatsoever things are </a:t>
            </a:r>
            <a:r>
              <a:rPr lang="en-US" i="1" u="sng" dirty="0"/>
              <a:t>true</a:t>
            </a:r>
            <a:r>
              <a:rPr lang="en-US" i="1" dirty="0"/>
              <a:t>, whatsoever things are </a:t>
            </a:r>
            <a:r>
              <a:rPr lang="en-US" i="1" u="sng" dirty="0"/>
              <a:t>honest</a:t>
            </a:r>
            <a:r>
              <a:rPr lang="en-US" i="1" dirty="0"/>
              <a:t>, whatsoever things are</a:t>
            </a:r>
            <a:r>
              <a:rPr lang="en-US" i="1" u="sng" dirty="0"/>
              <a:t> just</a:t>
            </a:r>
            <a:r>
              <a:rPr lang="en-US" i="1" dirty="0"/>
              <a:t>, whatsoever things are </a:t>
            </a:r>
            <a:r>
              <a:rPr lang="en-US" i="1" u="sng" dirty="0"/>
              <a:t>pure,</a:t>
            </a:r>
            <a:r>
              <a:rPr lang="en-US" i="1" dirty="0"/>
              <a:t> whatsoever things are </a:t>
            </a:r>
            <a:r>
              <a:rPr lang="en-US" i="1" u="sng" dirty="0"/>
              <a:t>lovely</a:t>
            </a:r>
            <a:r>
              <a:rPr lang="en-US" i="1" dirty="0"/>
              <a:t>, whatsoever things are of </a:t>
            </a:r>
            <a:r>
              <a:rPr lang="en-US" i="1" u="sng" dirty="0"/>
              <a:t>good report</a:t>
            </a:r>
            <a:r>
              <a:rPr lang="en-US" i="1" dirty="0"/>
              <a:t>; if there be any virtue, </a:t>
            </a:r>
            <a:r>
              <a:rPr lang="en-US" i="1" dirty="0" smtClean="0"/>
              <a:t>and </a:t>
            </a:r>
            <a:r>
              <a:rPr lang="en-US" i="1" dirty="0"/>
              <a:t>if there be any praise, think on these things."</a:t>
            </a:r>
            <a:endParaRPr lang="en-US" dirty="0"/>
          </a:p>
          <a:p>
            <a:r>
              <a:rPr lang="en-US" dirty="0" smtClean="0"/>
              <a:t>There </a:t>
            </a:r>
            <a:r>
              <a:rPr lang="en-US" dirty="0"/>
              <a:t>should be no room for trashy evil thoughts in the mind of a Christian.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722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802341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our hectic world of </a:t>
            </a:r>
            <a:r>
              <a:rPr lang="en-US" u="sng" dirty="0"/>
              <a:t>suicide, depression, divorce, bitterness </a:t>
            </a:r>
            <a:r>
              <a:rPr lang="en-US" u="sng" dirty="0" smtClean="0"/>
              <a:t>and </a:t>
            </a:r>
            <a:r>
              <a:rPr lang="en-US" u="sng" dirty="0"/>
              <a:t>hatred</a:t>
            </a:r>
            <a:r>
              <a:rPr lang="en-US" dirty="0"/>
              <a:t> -- </a:t>
            </a:r>
            <a:endParaRPr lang="en-US" dirty="0" smtClean="0"/>
          </a:p>
          <a:p>
            <a:r>
              <a:rPr lang="en-US" dirty="0" smtClean="0"/>
              <a:t>happiness</a:t>
            </a:r>
            <a:r>
              <a:rPr lang="en-US" dirty="0"/>
              <a:t>, joy </a:t>
            </a:r>
            <a:r>
              <a:rPr lang="en-US" dirty="0" smtClean="0"/>
              <a:t>and </a:t>
            </a:r>
            <a:r>
              <a:rPr lang="en-US" dirty="0"/>
              <a:t>contentment are precious commodities indeed -- they are constantly being sought after.</a:t>
            </a:r>
          </a:p>
          <a:p>
            <a:r>
              <a:rPr lang="en-US" dirty="0" smtClean="0"/>
              <a:t>So </a:t>
            </a:r>
            <a:r>
              <a:rPr lang="en-US" dirty="0"/>
              <a:t>many advertisements appeal to our natural desire to be happy -- promising joy </a:t>
            </a:r>
            <a:r>
              <a:rPr lang="en-US" dirty="0" smtClean="0"/>
              <a:t>and </a:t>
            </a:r>
            <a:r>
              <a:rPr lang="en-US" dirty="0"/>
              <a:t>contentment if we will only try their </a:t>
            </a:r>
            <a:r>
              <a:rPr lang="en-US" dirty="0" smtClean="0"/>
              <a:t>product(s).</a:t>
            </a:r>
          </a:p>
          <a:p>
            <a:r>
              <a:rPr lang="en-US" dirty="0" smtClean="0"/>
              <a:t>Most advertising focuses upon fleshly lusts to entice people to buy their product(s).</a:t>
            </a:r>
          </a:p>
          <a:p>
            <a:r>
              <a:rPr lang="en-US" dirty="0" smtClean="0"/>
              <a:t>You never see ugly people selling products when they expect ugly people to buy such.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767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LEARN TO LAUGH </a:t>
            </a:r>
            <a:r>
              <a:rPr lang="en-US" b="1" dirty="0" smtClean="0"/>
              <a:t>AND </a:t>
            </a:r>
            <a:r>
              <a:rPr lang="en-US" b="1" dirty="0"/>
              <a:t>LEARN TO CRY: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15400" cy="5867400"/>
          </a:xfrm>
        </p:spPr>
        <p:txBody>
          <a:bodyPr>
            <a:normAutofit/>
          </a:bodyPr>
          <a:lstStyle/>
          <a:p>
            <a:r>
              <a:rPr lang="en-US" dirty="0"/>
              <a:t>It has been estimated that over 70% of all physical ills could be overcome if we could learn to laugh </a:t>
            </a:r>
            <a:r>
              <a:rPr lang="en-US" dirty="0" smtClean="0"/>
              <a:t>and </a:t>
            </a:r>
            <a:r>
              <a:rPr lang="en-US" dirty="0"/>
              <a:t>cry.</a:t>
            </a:r>
          </a:p>
          <a:p>
            <a:r>
              <a:rPr lang="en-US" dirty="0" smtClean="0"/>
              <a:t>Many </a:t>
            </a:r>
            <a:r>
              <a:rPr lang="en-US" dirty="0"/>
              <a:t>think it's terrible to laugh </a:t>
            </a:r>
            <a:r>
              <a:rPr lang="en-US" dirty="0" smtClean="0"/>
              <a:t>and joke. </a:t>
            </a:r>
          </a:p>
          <a:p>
            <a:r>
              <a:rPr lang="en-US" dirty="0" smtClean="0"/>
              <a:t>There </a:t>
            </a:r>
            <a:r>
              <a:rPr lang="en-US" dirty="0"/>
              <a:t>are times when it is </a:t>
            </a:r>
            <a:r>
              <a:rPr lang="en-US" dirty="0" smtClean="0"/>
              <a:t>inappropriate.</a:t>
            </a:r>
          </a:p>
          <a:p>
            <a:r>
              <a:rPr lang="en-US" dirty="0" smtClean="0"/>
              <a:t>Yet it can also relieve a stressful situation.</a:t>
            </a:r>
          </a:p>
          <a:p>
            <a:r>
              <a:rPr lang="en-US" dirty="0" smtClean="0"/>
              <a:t>And we need wisdom to know when is the appropriate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39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553200"/>
          </a:xfrm>
        </p:spPr>
        <p:txBody>
          <a:bodyPr/>
          <a:lstStyle/>
          <a:p>
            <a:r>
              <a:rPr lang="en-US" b="1" dirty="0" smtClean="0"/>
              <a:t>Proverbs 17:22:</a:t>
            </a:r>
            <a:r>
              <a:rPr lang="en-US" dirty="0" smtClean="0"/>
              <a:t> </a:t>
            </a:r>
            <a:r>
              <a:rPr lang="en-US" i="1" dirty="0" smtClean="0"/>
              <a:t>"A merry heart doeth good like a medicine: but a broken spirit </a:t>
            </a:r>
            <a:r>
              <a:rPr lang="en-US" i="1" dirty="0" err="1" smtClean="0"/>
              <a:t>drieth</a:t>
            </a:r>
            <a:r>
              <a:rPr lang="en-US" i="1" dirty="0" smtClean="0"/>
              <a:t> the bones."</a:t>
            </a:r>
            <a:endParaRPr lang="en-US" dirty="0" smtClean="0"/>
          </a:p>
          <a:p>
            <a:r>
              <a:rPr lang="en-US" b="1" dirty="0" smtClean="0"/>
              <a:t>Romans 12:15:</a:t>
            </a:r>
            <a:r>
              <a:rPr lang="en-US" dirty="0" smtClean="0"/>
              <a:t> </a:t>
            </a:r>
            <a:r>
              <a:rPr lang="en-US" i="1" dirty="0" smtClean="0"/>
              <a:t>"Rejoice with them that do rejoice, and weep with them that weep.</a:t>
            </a:r>
            <a:r>
              <a:rPr lang="en-US" dirty="0" smtClean="0"/>
              <a:t>"</a:t>
            </a:r>
          </a:p>
          <a:p>
            <a:r>
              <a:rPr lang="en-US" dirty="0" smtClean="0"/>
              <a:t>Only when we learn to laugh and cry with one another can we truly be happy and "bear one another's burdens." (</a:t>
            </a:r>
            <a:r>
              <a:rPr lang="en-US" b="1" dirty="0" smtClean="0"/>
              <a:t>Galatians 6:2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646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LEARN TO PRACTICE THE HAPPINESS HABIT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/>
          <a:lstStyle/>
          <a:p>
            <a:r>
              <a:rPr lang="en-US" dirty="0"/>
              <a:t>Learn to smile &amp; the world will smile with you</a:t>
            </a:r>
            <a:r>
              <a:rPr lang="en-US" dirty="0" smtClean="0"/>
              <a:t>.</a:t>
            </a:r>
          </a:p>
          <a:p>
            <a:r>
              <a:rPr lang="en-US" dirty="0" smtClean="0"/>
              <a:t>Either that or they will think you are nuts.</a:t>
            </a:r>
            <a:endParaRPr lang="en-US" dirty="0"/>
          </a:p>
          <a:p>
            <a:r>
              <a:rPr lang="en-US" b="1" dirty="0" smtClean="0"/>
              <a:t>Philippians </a:t>
            </a:r>
            <a:r>
              <a:rPr lang="en-US" b="1" dirty="0"/>
              <a:t>4:4: </a:t>
            </a:r>
            <a:r>
              <a:rPr lang="en-US" i="1" dirty="0"/>
              <a:t>"Rejoice in the Lord </a:t>
            </a:r>
            <a:r>
              <a:rPr lang="en-US" i="1" dirty="0" err="1"/>
              <a:t>alway</a:t>
            </a:r>
            <a:r>
              <a:rPr lang="en-US" i="1" dirty="0"/>
              <a:t>: </a:t>
            </a:r>
            <a:r>
              <a:rPr lang="en-US" i="1" dirty="0" smtClean="0"/>
              <a:t>and </a:t>
            </a:r>
            <a:r>
              <a:rPr lang="en-US" i="1" dirty="0"/>
              <a:t>again I say, rejoice."</a:t>
            </a:r>
            <a:endParaRPr lang="en-US" dirty="0"/>
          </a:p>
          <a:p>
            <a:r>
              <a:rPr lang="en-US" dirty="0" smtClean="0"/>
              <a:t>As </a:t>
            </a:r>
            <a:r>
              <a:rPr lang="en-US" dirty="0"/>
              <a:t>we already mentioned, we have so much to be happy about.</a:t>
            </a:r>
          </a:p>
          <a:p>
            <a:r>
              <a:rPr lang="en-US" dirty="0" smtClean="0"/>
              <a:t>Let </a:t>
            </a:r>
            <a:r>
              <a:rPr lang="en-US" dirty="0"/>
              <a:t>us show the world that Christians are truly happy people! </a:t>
            </a:r>
          </a:p>
        </p:txBody>
      </p:sp>
    </p:spTree>
    <p:extLst>
      <p:ext uri="{BB962C8B-B14F-4D97-AF65-F5344CB8AC3E}">
        <p14:creationId xmlns:p14="http://schemas.microsoft.com/office/powerpoint/2010/main" val="17457474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859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/>
              <a:t>LEARN TO FEAR NOTHING OR NO ONE: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 Christians we should crowd out our fears with faith in God.</a:t>
            </a:r>
          </a:p>
          <a:p>
            <a:r>
              <a:rPr lang="en-US" dirty="0" smtClean="0"/>
              <a:t>We </a:t>
            </a:r>
            <a:r>
              <a:rPr lang="en-US" dirty="0"/>
              <a:t>are weak, but our Father is strong.</a:t>
            </a:r>
          </a:p>
          <a:p>
            <a:r>
              <a:rPr lang="en-US" b="1" dirty="0" smtClean="0"/>
              <a:t>Matthew </a:t>
            </a:r>
            <a:r>
              <a:rPr lang="en-US" b="1" dirty="0"/>
              <a:t>10:28:</a:t>
            </a:r>
            <a:r>
              <a:rPr lang="en-US" dirty="0"/>
              <a:t> </a:t>
            </a:r>
            <a:r>
              <a:rPr lang="en-US" i="1" dirty="0"/>
              <a:t>"And fear not them which kill the body, but are not able to kill the soul: but rather fear him which is able to destroy both soul </a:t>
            </a:r>
            <a:r>
              <a:rPr lang="en-US" i="1" dirty="0" smtClean="0"/>
              <a:t>and </a:t>
            </a:r>
            <a:r>
              <a:rPr lang="en-US" i="1" dirty="0"/>
              <a:t>body in hell."</a:t>
            </a:r>
            <a:endParaRPr lang="en-US" dirty="0"/>
          </a:p>
          <a:p>
            <a:r>
              <a:rPr lang="en-US" b="1" dirty="0" smtClean="0"/>
              <a:t>Philippians </a:t>
            </a:r>
            <a:r>
              <a:rPr lang="en-US" b="1" dirty="0"/>
              <a:t>4:13: </a:t>
            </a:r>
            <a:r>
              <a:rPr lang="en-US" i="1" dirty="0"/>
              <a:t>"I can do all things through Christ which </a:t>
            </a:r>
            <a:r>
              <a:rPr lang="en-US" i="1" dirty="0" err="1"/>
              <a:t>strengtheneth</a:t>
            </a:r>
            <a:r>
              <a:rPr lang="en-US" i="1" dirty="0"/>
              <a:t> me."</a:t>
            </a:r>
            <a:endParaRPr lang="en-US" dirty="0"/>
          </a:p>
          <a:p>
            <a:r>
              <a:rPr lang="en-US" dirty="0" smtClean="0"/>
              <a:t>With </a:t>
            </a:r>
            <a:r>
              <a:rPr lang="en-US" dirty="0"/>
              <a:t>God on our side, what, or who do we have to fear? </a:t>
            </a:r>
          </a:p>
        </p:txBody>
      </p:sp>
    </p:spTree>
    <p:extLst>
      <p:ext uri="{BB962C8B-B14F-4D97-AF65-F5344CB8AC3E}">
        <p14:creationId xmlns:p14="http://schemas.microsoft.com/office/powerpoint/2010/main" val="4053528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/>
              <a:t>LET GO </a:t>
            </a:r>
            <a:r>
              <a:rPr lang="en-US" b="1" dirty="0" smtClean="0"/>
              <a:t>AND </a:t>
            </a:r>
            <a:r>
              <a:rPr lang="en-US" b="1" dirty="0"/>
              <a:t>LET GOD TAKE OVER: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67800" cy="5715000"/>
          </a:xfrm>
        </p:spPr>
        <p:txBody>
          <a:bodyPr>
            <a:normAutofit/>
          </a:bodyPr>
          <a:lstStyle/>
          <a:p>
            <a:r>
              <a:rPr lang="en-US" dirty="0"/>
              <a:t>Too many people want to run their own lives after obeying the gospel.</a:t>
            </a:r>
          </a:p>
          <a:p>
            <a:r>
              <a:rPr lang="en-US" dirty="0" smtClean="0"/>
              <a:t>But </a:t>
            </a:r>
            <a:r>
              <a:rPr lang="en-US" dirty="0"/>
              <a:t>we must let God have </a:t>
            </a:r>
            <a:r>
              <a:rPr lang="en-US" b="1" u="sng" dirty="0"/>
              <a:t>full control </a:t>
            </a:r>
            <a:r>
              <a:rPr lang="en-US" dirty="0"/>
              <a:t>of our lives.</a:t>
            </a:r>
          </a:p>
          <a:p>
            <a:r>
              <a:rPr lang="en-US" dirty="0" smtClean="0"/>
              <a:t>This </a:t>
            </a:r>
            <a:r>
              <a:rPr lang="en-US" dirty="0"/>
              <a:t>is the only way to find true peace </a:t>
            </a:r>
            <a:r>
              <a:rPr lang="en-US" dirty="0" smtClean="0"/>
              <a:t>and </a:t>
            </a:r>
            <a:r>
              <a:rPr lang="en-US" dirty="0"/>
              <a:t>happiness.</a:t>
            </a:r>
          </a:p>
          <a:p>
            <a:r>
              <a:rPr lang="en-US" dirty="0" smtClean="0"/>
              <a:t>David </a:t>
            </a:r>
            <a:r>
              <a:rPr lang="en-US" dirty="0"/>
              <a:t>spoke of this in Psalm 23.</a:t>
            </a:r>
          </a:p>
          <a:p>
            <a:r>
              <a:rPr lang="en-US" dirty="0" smtClean="0"/>
              <a:t>Until </a:t>
            </a:r>
            <a:r>
              <a:rPr lang="en-US" dirty="0"/>
              <a:t>we truly let Christ be Lord </a:t>
            </a:r>
            <a:r>
              <a:rPr lang="en-US" dirty="0" smtClean="0"/>
              <a:t>(Master</a:t>
            </a:r>
            <a:r>
              <a:rPr lang="en-US" dirty="0"/>
              <a:t>) of our lives, we will not, we cannot be truly happy!</a:t>
            </a:r>
          </a:p>
          <a:p>
            <a:r>
              <a:rPr lang="en-US" dirty="0" smtClean="0"/>
              <a:t>There </a:t>
            </a:r>
            <a:r>
              <a:rPr lang="en-US" dirty="0"/>
              <a:t>can only be one person in the drivers seat.</a:t>
            </a:r>
          </a:p>
        </p:txBody>
      </p:sp>
    </p:spTree>
    <p:extLst>
      <p:ext uri="{BB962C8B-B14F-4D97-AF65-F5344CB8AC3E}">
        <p14:creationId xmlns:p14="http://schemas.microsoft.com/office/powerpoint/2010/main" val="172193014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b="1" dirty="0" smtClean="0"/>
              <a:t>CONCLUSION: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791200"/>
          </a:xfrm>
        </p:spPr>
        <p:txBody>
          <a:bodyPr/>
          <a:lstStyle/>
          <a:p>
            <a:r>
              <a:rPr lang="en-US" dirty="0"/>
              <a:t>Yes, Happiness can be found!!!</a:t>
            </a:r>
          </a:p>
          <a:p>
            <a:r>
              <a:rPr lang="en-US" dirty="0" smtClean="0"/>
              <a:t>Not </a:t>
            </a:r>
            <a:r>
              <a:rPr lang="en-US" dirty="0"/>
              <a:t>in </a:t>
            </a:r>
            <a:r>
              <a:rPr lang="en-US" dirty="0" smtClean="0"/>
              <a:t>anything this world has to offer.</a:t>
            </a:r>
            <a:endParaRPr lang="en-US" dirty="0"/>
          </a:p>
          <a:p>
            <a:r>
              <a:rPr lang="en-US" dirty="0" smtClean="0"/>
              <a:t>True </a:t>
            </a:r>
            <a:r>
              <a:rPr lang="en-US" dirty="0"/>
              <a:t>happiness can be found only in obedience to God's will.</a:t>
            </a:r>
          </a:p>
          <a:p>
            <a:r>
              <a:rPr lang="en-US" dirty="0" smtClean="0"/>
              <a:t>Only </a:t>
            </a:r>
            <a:r>
              <a:rPr lang="en-US" dirty="0"/>
              <a:t>when we submit to God's Word can we have true peace </a:t>
            </a:r>
            <a:r>
              <a:rPr lang="en-US" dirty="0" smtClean="0"/>
              <a:t>and </a:t>
            </a:r>
            <a:r>
              <a:rPr lang="en-US" dirty="0"/>
              <a:t>happiness.</a:t>
            </a:r>
          </a:p>
          <a:p>
            <a:r>
              <a:rPr lang="en-US" dirty="0" smtClean="0"/>
              <a:t>Have </a:t>
            </a:r>
            <a:r>
              <a:rPr lang="en-US" dirty="0"/>
              <a:t>you found the happiness that God intended for us to </a:t>
            </a:r>
            <a:r>
              <a:rPr lang="en-US" dirty="0" smtClean="0"/>
              <a:t>know?</a:t>
            </a:r>
          </a:p>
          <a:p>
            <a:r>
              <a:rPr lang="en-US" dirty="0" smtClean="0"/>
              <a:t>Just </a:t>
            </a:r>
            <a:r>
              <a:rPr lang="en-US" dirty="0"/>
              <a:t>remember, happiness is a habit -- a by-product of right thinking </a:t>
            </a:r>
            <a:r>
              <a:rPr lang="en-US" dirty="0" smtClean="0"/>
              <a:t>and </a:t>
            </a:r>
            <a:r>
              <a:rPr lang="en-US" dirty="0"/>
              <a:t>living.</a:t>
            </a:r>
          </a:p>
        </p:txBody>
      </p:sp>
    </p:spTree>
    <p:extLst>
      <p:ext uri="{BB962C8B-B14F-4D97-AF65-F5344CB8AC3E}">
        <p14:creationId xmlns:p14="http://schemas.microsoft.com/office/powerpoint/2010/main" val="4943250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/>
          <a:lstStyle/>
          <a:p>
            <a:r>
              <a:rPr lang="en-US" sz="3600" dirty="0" smtClean="0"/>
              <a:t>But </a:t>
            </a:r>
            <a:r>
              <a:rPr lang="en-US" sz="3600" dirty="0"/>
              <a:t>look around you, the majority of people have never found true </a:t>
            </a:r>
            <a:r>
              <a:rPr lang="en-US" sz="3600" dirty="0" smtClean="0"/>
              <a:t>and </a:t>
            </a:r>
            <a:r>
              <a:rPr lang="en-US" sz="3600" dirty="0"/>
              <a:t>lasting happiness!</a:t>
            </a:r>
          </a:p>
          <a:p>
            <a:r>
              <a:rPr lang="en-US" sz="3600" dirty="0" smtClean="0"/>
              <a:t>As </a:t>
            </a:r>
            <a:r>
              <a:rPr lang="en-US" sz="3600" dirty="0"/>
              <a:t>a result, some people have become cynical about the elusive state of happiness -- denying that such even exists</a:t>
            </a:r>
            <a:r>
              <a:rPr lang="en-US" sz="3600" dirty="0" smtClean="0"/>
              <a:t>.</a:t>
            </a:r>
          </a:p>
          <a:p>
            <a:r>
              <a:rPr lang="en-US" sz="3600" dirty="0"/>
              <a:t>Is there such a thing as true happiness?</a:t>
            </a:r>
          </a:p>
          <a:p>
            <a:r>
              <a:rPr lang="en-US" sz="3600" dirty="0" smtClean="0"/>
              <a:t>Yes </a:t>
            </a:r>
            <a:r>
              <a:rPr lang="en-US" sz="3600" dirty="0"/>
              <a:t>-- happiness is a reality </a:t>
            </a:r>
            <a:r>
              <a:rPr lang="en-US" sz="3600" dirty="0" smtClean="0"/>
              <a:t>and </a:t>
            </a:r>
            <a:r>
              <a:rPr lang="en-US" sz="3600" dirty="0"/>
              <a:t>it can be ours.</a:t>
            </a:r>
          </a:p>
          <a:p>
            <a:r>
              <a:rPr lang="en-US" sz="3600" dirty="0" smtClean="0"/>
              <a:t>Not </a:t>
            </a:r>
            <a:r>
              <a:rPr lang="en-US" sz="3600" dirty="0"/>
              <a:t>only can Christians be happy, but</a:t>
            </a:r>
          </a:p>
          <a:p>
            <a:r>
              <a:rPr lang="en-US" sz="3600" dirty="0" smtClean="0"/>
              <a:t>God </a:t>
            </a:r>
            <a:r>
              <a:rPr lang="en-US" sz="3600" dirty="0"/>
              <a:t>expects </a:t>
            </a:r>
            <a:r>
              <a:rPr lang="en-US" sz="3600" dirty="0" smtClean="0"/>
              <a:t>and </a:t>
            </a:r>
            <a:r>
              <a:rPr lang="en-US" sz="3600" dirty="0"/>
              <a:t>commands that his people be happy: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066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477000"/>
          </a:xfrm>
        </p:spPr>
        <p:txBody>
          <a:bodyPr/>
          <a:lstStyle/>
          <a:p>
            <a:r>
              <a:rPr lang="en-US" b="1" dirty="0" smtClean="0"/>
              <a:t>Romans </a:t>
            </a:r>
            <a:r>
              <a:rPr lang="en-US" b="1" dirty="0"/>
              <a:t>14:17</a:t>
            </a:r>
            <a:r>
              <a:rPr lang="en-US" dirty="0"/>
              <a:t>: </a:t>
            </a:r>
            <a:r>
              <a:rPr lang="en-US" i="1" dirty="0"/>
              <a:t>"For the kingdom of God is not meat </a:t>
            </a:r>
            <a:r>
              <a:rPr lang="en-US" i="1" dirty="0" smtClean="0"/>
              <a:t>and </a:t>
            </a:r>
            <a:r>
              <a:rPr lang="en-US" i="1" dirty="0"/>
              <a:t>drink; but righteousness, </a:t>
            </a:r>
            <a:r>
              <a:rPr lang="en-US" i="1" dirty="0" smtClean="0"/>
              <a:t>and </a:t>
            </a:r>
            <a:r>
              <a:rPr lang="en-US" i="1" dirty="0"/>
              <a:t>peace, </a:t>
            </a:r>
            <a:r>
              <a:rPr lang="en-US" b="1" i="1" dirty="0" smtClean="0"/>
              <a:t>and </a:t>
            </a:r>
            <a:r>
              <a:rPr lang="en-US" b="1" i="1" dirty="0"/>
              <a:t>joy</a:t>
            </a:r>
            <a:r>
              <a:rPr lang="en-US" i="1" dirty="0"/>
              <a:t> in the Holy Ghost.</a:t>
            </a:r>
            <a:r>
              <a:rPr lang="en-US" dirty="0"/>
              <a:t>"</a:t>
            </a:r>
          </a:p>
          <a:p>
            <a:r>
              <a:rPr lang="en-US" b="1" dirty="0" smtClean="0"/>
              <a:t>Philippians </a:t>
            </a:r>
            <a:r>
              <a:rPr lang="en-US" b="1" dirty="0"/>
              <a:t>3:1</a:t>
            </a:r>
            <a:r>
              <a:rPr lang="en-US" dirty="0"/>
              <a:t>: </a:t>
            </a:r>
            <a:r>
              <a:rPr lang="en-US" i="1" dirty="0"/>
              <a:t>"Finally, my brethren, </a:t>
            </a:r>
            <a:r>
              <a:rPr lang="en-US" b="1" i="1" dirty="0"/>
              <a:t>rejoice in the Lord</a:t>
            </a:r>
            <a:r>
              <a:rPr lang="en-US" i="1" dirty="0"/>
              <a:t>. To write the same things to you, to me indeed is not grievous, but for you it is safe.</a:t>
            </a:r>
            <a:r>
              <a:rPr lang="en-US" dirty="0"/>
              <a:t>"</a:t>
            </a:r>
          </a:p>
          <a:p>
            <a:r>
              <a:rPr lang="en-US" b="1" dirty="0" smtClean="0"/>
              <a:t>Philippians </a:t>
            </a:r>
            <a:r>
              <a:rPr lang="en-US" b="1" dirty="0"/>
              <a:t>4:4:</a:t>
            </a:r>
            <a:r>
              <a:rPr lang="en-US" dirty="0"/>
              <a:t> </a:t>
            </a:r>
            <a:r>
              <a:rPr lang="en-US" i="1" dirty="0"/>
              <a:t>"</a:t>
            </a:r>
            <a:r>
              <a:rPr lang="en-US" b="1" i="1" dirty="0"/>
              <a:t>Rejoice</a:t>
            </a:r>
            <a:r>
              <a:rPr lang="en-US" i="1" dirty="0"/>
              <a:t> in the Lord </a:t>
            </a:r>
            <a:r>
              <a:rPr lang="en-US" i="1" dirty="0" err="1"/>
              <a:t>alway</a:t>
            </a:r>
            <a:r>
              <a:rPr lang="en-US" i="1" dirty="0"/>
              <a:t>: </a:t>
            </a:r>
            <a:r>
              <a:rPr lang="en-US" i="1" dirty="0" smtClean="0"/>
              <a:t>and </a:t>
            </a:r>
            <a:r>
              <a:rPr lang="en-US" i="1" dirty="0"/>
              <a:t>again I say, rejoice.</a:t>
            </a:r>
            <a:r>
              <a:rPr lang="en-US" dirty="0"/>
              <a:t>"</a:t>
            </a:r>
          </a:p>
          <a:p>
            <a:r>
              <a:rPr lang="en-US" b="1" dirty="0" smtClean="0"/>
              <a:t>I Thessalonians </a:t>
            </a:r>
            <a:r>
              <a:rPr lang="en-US" b="1" dirty="0"/>
              <a:t>5:16</a:t>
            </a:r>
            <a:r>
              <a:rPr lang="en-US" dirty="0"/>
              <a:t>: </a:t>
            </a:r>
            <a:r>
              <a:rPr lang="en-US" i="1" dirty="0"/>
              <a:t>"</a:t>
            </a:r>
            <a:r>
              <a:rPr lang="en-US" b="1" i="1" dirty="0"/>
              <a:t>Rejoice</a:t>
            </a:r>
            <a:r>
              <a:rPr lang="en-US" i="1" dirty="0"/>
              <a:t> evermore.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365442395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0678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I Peter 4:13</a:t>
            </a:r>
            <a:r>
              <a:rPr lang="en-US" dirty="0"/>
              <a:t>: </a:t>
            </a:r>
            <a:r>
              <a:rPr lang="en-US" i="1" dirty="0"/>
              <a:t>"But rejoice, inasmuch as ye are partakers of Christ's sufferings; that, when his glory shall be revealed, </a:t>
            </a:r>
            <a:r>
              <a:rPr lang="en-US" b="1" i="1" dirty="0"/>
              <a:t>ye may be glad also with exceeding joy</a:t>
            </a:r>
            <a:r>
              <a:rPr lang="en-US" i="1" dirty="0"/>
              <a:t>.</a:t>
            </a:r>
            <a:r>
              <a:rPr lang="en-US" dirty="0"/>
              <a:t>"</a:t>
            </a:r>
          </a:p>
          <a:p>
            <a:r>
              <a:rPr lang="en-US" dirty="0" smtClean="0"/>
              <a:t>Paul </a:t>
            </a:r>
            <a:r>
              <a:rPr lang="en-US" dirty="0"/>
              <a:t>rejoiced </a:t>
            </a:r>
            <a:r>
              <a:rPr lang="en-US" dirty="0" smtClean="0"/>
              <a:t>and </a:t>
            </a:r>
            <a:r>
              <a:rPr lang="en-US" dirty="0"/>
              <a:t>was full of happiness even in less than pleasant circumstances.  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 Corinthians </a:t>
            </a:r>
            <a:r>
              <a:rPr lang="en-US" b="1" dirty="0"/>
              <a:t>6:10:</a:t>
            </a:r>
            <a:r>
              <a:rPr lang="en-US" dirty="0"/>
              <a:t> "</a:t>
            </a:r>
            <a:r>
              <a:rPr lang="en-US" i="1" dirty="0"/>
              <a:t>As sorrowful, yet </a:t>
            </a:r>
            <a:r>
              <a:rPr lang="en-US" b="1" i="1" dirty="0" err="1"/>
              <a:t>alway</a:t>
            </a:r>
            <a:r>
              <a:rPr lang="en-US" b="1" i="1" dirty="0"/>
              <a:t> rejoicing;</a:t>
            </a:r>
            <a:r>
              <a:rPr lang="en-US" i="1" dirty="0"/>
              <a:t> as poor, yet making many rich; as having nothing, </a:t>
            </a:r>
            <a:r>
              <a:rPr lang="en-US" i="1" dirty="0" smtClean="0"/>
              <a:t>and </a:t>
            </a:r>
            <a:r>
              <a:rPr lang="en-US" i="1" dirty="0"/>
              <a:t>yet possessing all things.</a:t>
            </a:r>
            <a:r>
              <a:rPr lang="en-US" dirty="0"/>
              <a:t>"</a:t>
            </a:r>
          </a:p>
          <a:p>
            <a:r>
              <a:rPr lang="en-US" b="1" dirty="0" smtClean="0"/>
              <a:t>2 Corinthians </a:t>
            </a:r>
            <a:r>
              <a:rPr lang="en-US" b="1" dirty="0"/>
              <a:t>7:4:</a:t>
            </a:r>
            <a:r>
              <a:rPr lang="en-US" dirty="0"/>
              <a:t> "</a:t>
            </a:r>
            <a:r>
              <a:rPr lang="en-US" i="1" dirty="0"/>
              <a:t>Great is my boldness of speech toward you, great is my glorying of you: I am filled with comfort, </a:t>
            </a:r>
            <a:r>
              <a:rPr lang="en-US" b="1" i="1" dirty="0"/>
              <a:t>I am exceeding joyful in all our tribulation.</a:t>
            </a:r>
            <a:r>
              <a:rPr lang="en-US" i="1" dirty="0"/>
              <a:t>"</a:t>
            </a:r>
            <a:endParaRPr lang="en-US" dirty="0"/>
          </a:p>
          <a:p>
            <a:r>
              <a:rPr lang="en-US" b="1" dirty="0" smtClean="0"/>
              <a:t>2 Corinthians </a:t>
            </a:r>
            <a:r>
              <a:rPr lang="en-US" b="1" dirty="0"/>
              <a:t>12:10</a:t>
            </a:r>
            <a:r>
              <a:rPr lang="en-US" dirty="0"/>
              <a:t>: </a:t>
            </a:r>
            <a:r>
              <a:rPr lang="en-US" i="1" dirty="0"/>
              <a:t>"Therefore </a:t>
            </a:r>
            <a:r>
              <a:rPr lang="en-US" b="1" i="1" dirty="0"/>
              <a:t>I take pleasure in infirmities</a:t>
            </a:r>
            <a:r>
              <a:rPr lang="en-US" i="1" dirty="0"/>
              <a:t>, in reproaches, in necessities, in persecutions, in distresses for Christ's sake: for when I am weak, then am I strong.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905306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553200"/>
          </a:xfrm>
        </p:spPr>
        <p:txBody>
          <a:bodyPr/>
          <a:lstStyle/>
          <a:p>
            <a:r>
              <a:rPr lang="en-US" dirty="0" smtClean="0"/>
              <a:t>Other passages could be cited, but these should be sufficient.</a:t>
            </a:r>
          </a:p>
          <a:p>
            <a:r>
              <a:rPr lang="en-US" dirty="0" smtClean="0"/>
              <a:t>We see that God not only wants us to be happy, but He commands it through His word.</a:t>
            </a:r>
          </a:p>
          <a:p>
            <a:r>
              <a:rPr lang="en-US" dirty="0" smtClean="0"/>
              <a:t>Christians of all people should be joyful and happy.</a:t>
            </a:r>
          </a:p>
          <a:p>
            <a:r>
              <a:rPr lang="en-US" dirty="0" smtClean="0"/>
              <a:t>Our only question now is how do we accomplish becoming happy and joyful.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9034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>
            <a:normAutofit/>
          </a:bodyPr>
          <a:lstStyle/>
          <a:p>
            <a:r>
              <a:rPr lang="en-US" dirty="0" smtClean="0"/>
              <a:t>Happiness </a:t>
            </a:r>
            <a:r>
              <a:rPr lang="en-US" dirty="0"/>
              <a:t>is not something that we stumble on by accident.</a:t>
            </a:r>
          </a:p>
          <a:p>
            <a:r>
              <a:rPr lang="en-US" dirty="0" smtClean="0"/>
              <a:t>Happiness </a:t>
            </a:r>
            <a:r>
              <a:rPr lang="en-US" dirty="0"/>
              <a:t>cannot be bought, sold or traded (regardless of the many sales pitches to the contrary).</a:t>
            </a:r>
          </a:p>
          <a:p>
            <a:r>
              <a:rPr lang="en-US" dirty="0" smtClean="0"/>
              <a:t>Fortunately</a:t>
            </a:r>
            <a:r>
              <a:rPr lang="en-US" dirty="0"/>
              <a:t>, happiness is not a commodity afforded only the rich or affluent.</a:t>
            </a:r>
          </a:p>
          <a:p>
            <a:r>
              <a:rPr lang="en-US" dirty="0" smtClean="0"/>
              <a:t>Happiness </a:t>
            </a:r>
            <a:r>
              <a:rPr lang="en-US" dirty="0"/>
              <a:t>is a state of mind within everyone's grasp!</a:t>
            </a:r>
          </a:p>
        </p:txBody>
      </p:sp>
    </p:spTree>
    <p:extLst>
      <p:ext uri="{BB962C8B-B14F-4D97-AF65-F5344CB8AC3E}">
        <p14:creationId xmlns:p14="http://schemas.microsoft.com/office/powerpoint/2010/main" val="15540962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6477000"/>
          </a:xfrm>
        </p:spPr>
        <p:txBody>
          <a:bodyPr>
            <a:normAutofit/>
          </a:bodyPr>
          <a:lstStyle/>
          <a:p>
            <a:r>
              <a:rPr lang="en-US" dirty="0"/>
              <a:t>Many books have been written; all claiming to contain the formula for happiness </a:t>
            </a:r>
            <a:r>
              <a:rPr lang="en-US" dirty="0" smtClean="0"/>
              <a:t>and </a:t>
            </a:r>
            <a:r>
              <a:rPr lang="en-US" dirty="0"/>
              <a:t>contentment.</a:t>
            </a:r>
          </a:p>
          <a:p>
            <a:r>
              <a:rPr lang="en-US" dirty="0" smtClean="0"/>
              <a:t>But </a:t>
            </a:r>
            <a:r>
              <a:rPr lang="en-US" dirty="0"/>
              <a:t>the very best advice to be found on the subject was written years ago </a:t>
            </a:r>
            <a:r>
              <a:rPr lang="en-US" dirty="0" smtClean="0"/>
              <a:t>and </a:t>
            </a:r>
            <a:r>
              <a:rPr lang="en-US" dirty="0"/>
              <a:t>is found in God's Word -- the Bible.</a:t>
            </a:r>
          </a:p>
          <a:p>
            <a:r>
              <a:rPr lang="en-US" dirty="0" smtClean="0"/>
              <a:t>In </a:t>
            </a:r>
            <a:r>
              <a:rPr lang="en-US" dirty="0"/>
              <a:t>the short time that we have together, I want us to notice some of </a:t>
            </a:r>
            <a:r>
              <a:rPr lang="en-US" b="1" u="sng" dirty="0"/>
              <a:t>God's Rules For Happy Living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407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COUNT YOUR BLESSINGS, NOT YOUR TROUBLES: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Other people don't need your troubles, they have enough of their own.</a:t>
            </a:r>
          </a:p>
          <a:p>
            <a:r>
              <a:rPr lang="en-US" dirty="0" smtClean="0"/>
              <a:t>God </a:t>
            </a:r>
            <a:r>
              <a:rPr lang="en-US" dirty="0"/>
              <a:t>has promised to bless His children abundantly.</a:t>
            </a:r>
          </a:p>
          <a:p>
            <a:r>
              <a:rPr lang="en-US" b="1" dirty="0" smtClean="0"/>
              <a:t>Matthew </a:t>
            </a:r>
            <a:r>
              <a:rPr lang="en-US" b="1" dirty="0"/>
              <a:t>6:33</a:t>
            </a:r>
            <a:r>
              <a:rPr lang="en-US" dirty="0"/>
              <a:t>: "</a:t>
            </a:r>
            <a:r>
              <a:rPr lang="en-US" i="1" dirty="0"/>
              <a:t>But seek ye first the kingdom of God, </a:t>
            </a:r>
            <a:r>
              <a:rPr lang="en-US" i="1" dirty="0" smtClean="0"/>
              <a:t>and </a:t>
            </a:r>
            <a:r>
              <a:rPr lang="en-US" i="1" dirty="0"/>
              <a:t>his righteousness; </a:t>
            </a:r>
            <a:r>
              <a:rPr lang="en-US" i="1" dirty="0" smtClean="0"/>
              <a:t>and </a:t>
            </a:r>
            <a:r>
              <a:rPr lang="en-US" i="1" dirty="0"/>
              <a:t>all these things shall be added unto you."</a:t>
            </a:r>
            <a:endParaRPr lang="en-US" dirty="0"/>
          </a:p>
          <a:p>
            <a:r>
              <a:rPr lang="en-US" b="1" dirty="0" smtClean="0"/>
              <a:t>Malachi </a:t>
            </a:r>
            <a:r>
              <a:rPr lang="en-US" b="1" dirty="0"/>
              <a:t>3:10</a:t>
            </a:r>
            <a:r>
              <a:rPr lang="en-US" dirty="0"/>
              <a:t>: "</a:t>
            </a:r>
            <a:r>
              <a:rPr lang="en-US" i="1" dirty="0"/>
              <a:t>Bring ye all the tithes into the storehouse, that there may be meat in mine house, </a:t>
            </a:r>
            <a:r>
              <a:rPr lang="en-US" i="1" dirty="0" smtClean="0"/>
              <a:t>and </a:t>
            </a:r>
            <a:r>
              <a:rPr lang="en-US" i="1" dirty="0"/>
              <a:t>prove me now herewith, </a:t>
            </a:r>
            <a:r>
              <a:rPr lang="en-US" i="1" dirty="0" err="1"/>
              <a:t>saith</a:t>
            </a:r>
            <a:r>
              <a:rPr lang="en-US" i="1" dirty="0"/>
              <a:t> the Lord of hosts, if I will not open you the windows of heaven, </a:t>
            </a:r>
            <a:r>
              <a:rPr lang="en-US" i="1" dirty="0" smtClean="0"/>
              <a:t>and </a:t>
            </a:r>
            <a:r>
              <a:rPr lang="en-US" i="1" dirty="0"/>
              <a:t>pour you out a blessing, that there shall not be room enough to receive it</a:t>
            </a:r>
            <a:r>
              <a:rPr lang="en-US" i="1" dirty="0" smtClean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0611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1096</Words>
  <Application>Microsoft Office PowerPoint</Application>
  <PresentationFormat>On-screen Show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God's Rules For  Happy Living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COUNT YOUR BLESSINGS, NOT YOUR TROUBLES:</vt:lpstr>
      <vt:lpstr>PowerPoint Presentation</vt:lpstr>
      <vt:lpstr>LIVE LIFE ONE DAY AT A TIME:</vt:lpstr>
      <vt:lpstr>PowerPoint Presentation</vt:lpstr>
      <vt:lpstr>LEARN TO BE A GIVER &amp; NOT A GETTER:</vt:lpstr>
      <vt:lpstr>PRAY EVERY DAY:</vt:lpstr>
      <vt:lpstr>PowerPoint Presentation</vt:lpstr>
      <vt:lpstr>LEARN TO COUNT:</vt:lpstr>
      <vt:lpstr>PowerPoint Presentation</vt:lpstr>
      <vt:lpstr>LET NOTHING BOTHER YOU:</vt:lpstr>
      <vt:lpstr>FILL YOUR LIFE WITH GOOD:</vt:lpstr>
      <vt:lpstr>LEARN TO LAUGH AND LEARN TO CRY:</vt:lpstr>
      <vt:lpstr>PowerPoint Presentation</vt:lpstr>
      <vt:lpstr>LEARN TO PRACTICE THE HAPPINESS HABIT:</vt:lpstr>
      <vt:lpstr>LEARN TO FEAR NOTHING OR NO ONE:</vt:lpstr>
      <vt:lpstr>LET GO AND LET GOD TAKE OVER:</vt:lpstr>
      <vt:lpstr>CONCLUSION: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God's Rules For Happy Living</dc:title>
  <dc:creator>Aarons</dc:creator>
  <cp:lastModifiedBy>Aarons</cp:lastModifiedBy>
  <cp:revision>11</cp:revision>
  <dcterms:created xsi:type="dcterms:W3CDTF">2017-07-19T23:13:56Z</dcterms:created>
  <dcterms:modified xsi:type="dcterms:W3CDTF">2017-07-20T00:37:10Z</dcterms:modified>
</cp:coreProperties>
</file>