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08" y="-1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6162B-4BB8-4822-ADAB-1C7D853E215D}" type="datetimeFigureOut">
              <a:rPr lang="en-US" smtClean="0"/>
              <a:pPr/>
              <a:t>8/17/2013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2CB7D-2FD4-438B-BA68-30C675DD56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6162B-4BB8-4822-ADAB-1C7D853E215D}" type="datetimeFigureOut">
              <a:rPr lang="en-US" smtClean="0"/>
              <a:pPr/>
              <a:t>8/17/2013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2CB7D-2FD4-438B-BA68-30C675DD56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6162B-4BB8-4822-ADAB-1C7D853E215D}" type="datetimeFigureOut">
              <a:rPr lang="en-US" smtClean="0"/>
              <a:pPr/>
              <a:t>8/17/2013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2CB7D-2FD4-438B-BA68-30C675DD56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6162B-4BB8-4822-ADAB-1C7D853E215D}" type="datetimeFigureOut">
              <a:rPr lang="en-US" smtClean="0"/>
              <a:pPr/>
              <a:t>8/17/2013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2CB7D-2FD4-438B-BA68-30C675DD56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6162B-4BB8-4822-ADAB-1C7D853E215D}" type="datetimeFigureOut">
              <a:rPr lang="en-US" smtClean="0"/>
              <a:pPr/>
              <a:t>8/17/2013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2CB7D-2FD4-438B-BA68-30C675DD56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6162B-4BB8-4822-ADAB-1C7D853E215D}" type="datetimeFigureOut">
              <a:rPr lang="en-US" smtClean="0"/>
              <a:pPr/>
              <a:t>8/17/2013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2CB7D-2FD4-438B-BA68-30C675DD56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6162B-4BB8-4822-ADAB-1C7D853E215D}" type="datetimeFigureOut">
              <a:rPr lang="en-US" smtClean="0"/>
              <a:pPr/>
              <a:t>8/17/2013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2CB7D-2FD4-438B-BA68-30C675DD56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6162B-4BB8-4822-ADAB-1C7D853E215D}" type="datetimeFigureOut">
              <a:rPr lang="en-US" smtClean="0"/>
              <a:pPr/>
              <a:t>8/17/2013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2CB7D-2FD4-438B-BA68-30C675DD56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6162B-4BB8-4822-ADAB-1C7D853E215D}" type="datetimeFigureOut">
              <a:rPr lang="en-US" smtClean="0"/>
              <a:pPr/>
              <a:t>8/17/2013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2CB7D-2FD4-438B-BA68-30C675DD56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6162B-4BB8-4822-ADAB-1C7D853E215D}" type="datetimeFigureOut">
              <a:rPr lang="en-US" smtClean="0"/>
              <a:pPr/>
              <a:t>8/17/2013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2CB7D-2FD4-438B-BA68-30C675DD56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6162B-4BB8-4822-ADAB-1C7D853E215D}" type="datetimeFigureOut">
              <a:rPr lang="en-US" smtClean="0"/>
              <a:pPr/>
              <a:t>8/17/2013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2CB7D-2FD4-438B-BA68-30C675DD56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E6162B-4BB8-4822-ADAB-1C7D853E215D}" type="datetimeFigureOut">
              <a:rPr lang="en-US" smtClean="0"/>
              <a:pPr/>
              <a:t>8/17/2013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A2CB7D-2FD4-438B-BA68-30C675DD56B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>
            <a:normAutofit/>
          </a:bodyPr>
          <a:lstStyle/>
          <a:p>
            <a:r>
              <a:rPr lang="en-US" dirty="0" smtClean="0"/>
              <a:t>Matt 5:13-16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14400"/>
            <a:ext cx="4038600" cy="5211763"/>
          </a:xfrm>
        </p:spPr>
        <p:txBody>
          <a:bodyPr/>
          <a:lstStyle/>
          <a:p>
            <a:r>
              <a:rPr lang="en-US" b="1" dirty="0" smtClean="0"/>
              <a:t>YOU ARE THE SALT OF THE EARTH</a:t>
            </a:r>
          </a:p>
          <a:p>
            <a:pPr lvl="1"/>
            <a:r>
              <a:rPr lang="en-US" b="1" dirty="0" smtClean="0"/>
              <a:t>Adds </a:t>
            </a:r>
            <a:r>
              <a:rPr lang="en-US" b="1" dirty="0" smtClean="0"/>
              <a:t>flavor. Gen 6:5</a:t>
            </a:r>
            <a:endParaRPr lang="en-US" b="1" dirty="0" smtClean="0"/>
          </a:p>
          <a:p>
            <a:pPr lvl="1"/>
            <a:r>
              <a:rPr lang="en-US" b="1" dirty="0" smtClean="0"/>
              <a:t>Preserves. </a:t>
            </a:r>
            <a:endParaRPr lang="en-US" b="1" dirty="0" smtClean="0"/>
          </a:p>
          <a:p>
            <a:pPr lvl="1"/>
            <a:r>
              <a:rPr lang="en-US" b="1" dirty="0" smtClean="0"/>
              <a:t>Gen </a:t>
            </a:r>
            <a:r>
              <a:rPr lang="en-US" b="1" dirty="0" smtClean="0"/>
              <a:t>6:11-13; 18:20-32; 15:16: Lev 18:24-25; </a:t>
            </a:r>
            <a:r>
              <a:rPr lang="en-US" b="1" dirty="0" err="1" smtClean="0"/>
              <a:t>Dt</a:t>
            </a:r>
            <a:r>
              <a:rPr lang="en-US" b="1" dirty="0" smtClean="0"/>
              <a:t> 9:5-6</a:t>
            </a:r>
            <a:endParaRPr lang="en-US" b="1" dirty="0"/>
          </a:p>
        </p:txBody>
      </p:sp>
      <p:sp>
        <p:nvSpPr>
          <p:cNvPr id="6" name="TextBox 5"/>
          <p:cNvSpPr txBox="1"/>
          <p:nvPr/>
        </p:nvSpPr>
        <p:spPr>
          <a:xfrm>
            <a:off x="5410200" y="3124200"/>
            <a:ext cx="121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EARTH</a:t>
            </a:r>
            <a:endParaRPr lang="en-US" sz="2400" b="1" dirty="0"/>
          </a:p>
        </p:txBody>
      </p:sp>
      <p:sp>
        <p:nvSpPr>
          <p:cNvPr id="7" name="Up Arrow 6"/>
          <p:cNvSpPr/>
          <p:nvPr/>
        </p:nvSpPr>
        <p:spPr>
          <a:xfrm>
            <a:off x="5715000" y="2057400"/>
            <a:ext cx="484632" cy="97840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5562600" y="1371600"/>
            <a:ext cx="114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SALT</a:t>
            </a:r>
            <a:endParaRPr lang="en-US" sz="2400" b="1" dirty="0"/>
          </a:p>
        </p:txBody>
      </p:sp>
      <p:sp>
        <p:nvSpPr>
          <p:cNvPr id="9" name="Curved Right Arrow 8"/>
          <p:cNvSpPr/>
          <p:nvPr/>
        </p:nvSpPr>
        <p:spPr>
          <a:xfrm>
            <a:off x="4724400" y="1600200"/>
            <a:ext cx="731520" cy="3200400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 rot="16200000">
            <a:off x="3583634" y="2436167"/>
            <a:ext cx="289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Lose Saltiness</a:t>
            </a:r>
            <a:endParaRPr lang="en-US" sz="24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5410200" y="4114800"/>
            <a:ext cx="152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Good for</a:t>
            </a:r>
          </a:p>
          <a:p>
            <a:r>
              <a:rPr lang="en-US" sz="2400" b="1" dirty="0" smtClean="0"/>
              <a:t>nothing</a:t>
            </a:r>
            <a:endParaRPr lang="en-US" sz="24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5562600" y="5181600"/>
            <a:ext cx="914400" cy="52322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accent2"/>
                </a:solidFill>
              </a:rPr>
              <a:t>Mt 5</a:t>
            </a:r>
            <a:endParaRPr lang="en-US" sz="2800" b="1" dirty="0">
              <a:solidFill>
                <a:schemeClr val="accent2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010400" y="5181600"/>
            <a:ext cx="2133600" cy="52322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accent2"/>
                </a:solidFill>
              </a:rPr>
              <a:t>2 Pet 2:20-22</a:t>
            </a:r>
            <a:endParaRPr lang="en-US" sz="2800" b="1" dirty="0">
              <a:solidFill>
                <a:schemeClr val="accent2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934200" y="3124200"/>
            <a:ext cx="121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WORLD</a:t>
            </a:r>
            <a:endParaRPr lang="en-US" sz="2400" b="1" dirty="0"/>
          </a:p>
        </p:txBody>
      </p:sp>
      <p:sp>
        <p:nvSpPr>
          <p:cNvPr id="15" name="Up Arrow 14"/>
          <p:cNvSpPr/>
          <p:nvPr/>
        </p:nvSpPr>
        <p:spPr>
          <a:xfrm>
            <a:off x="7315200" y="2133600"/>
            <a:ext cx="484632" cy="97840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6934200" y="1371600"/>
            <a:ext cx="2209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KNOW CHRIST</a:t>
            </a:r>
            <a:endParaRPr lang="en-US" sz="2400" b="1" dirty="0"/>
          </a:p>
        </p:txBody>
      </p:sp>
      <p:sp>
        <p:nvSpPr>
          <p:cNvPr id="18" name="Curved Left Arrow 17"/>
          <p:cNvSpPr/>
          <p:nvPr/>
        </p:nvSpPr>
        <p:spPr>
          <a:xfrm>
            <a:off x="8382000" y="1752600"/>
            <a:ext cx="579120" cy="31242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 rot="16200000">
            <a:off x="7241233" y="2359967"/>
            <a:ext cx="289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Entangled</a:t>
            </a:r>
            <a:endParaRPr lang="en-US" sz="24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7086600" y="4114800"/>
            <a:ext cx="152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Worse than first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7" grpId="0" animBg="1"/>
      <p:bldP spid="8" grpId="0"/>
      <p:bldP spid="9" grpId="0" animBg="1"/>
      <p:bldP spid="10" grpId="0"/>
      <p:bldP spid="11" grpId="0"/>
      <p:bldP spid="12" grpId="0" animBg="1"/>
      <p:bldP spid="13" grpId="0" animBg="1"/>
      <p:bldP spid="15" grpId="0" animBg="1"/>
      <p:bldP spid="17" grpId="0"/>
      <p:bldP spid="18" grpId="0" animBg="1"/>
      <p:bldP spid="20" grpId="0"/>
      <p:bldP spid="2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>
            <a:normAutofit/>
          </a:bodyPr>
          <a:lstStyle/>
          <a:p>
            <a:r>
              <a:rPr lang="en-US" dirty="0" smtClean="0"/>
              <a:t>Matt 5:13-16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14400"/>
            <a:ext cx="4038600" cy="5211763"/>
          </a:xfrm>
        </p:spPr>
        <p:txBody>
          <a:bodyPr/>
          <a:lstStyle/>
          <a:p>
            <a:r>
              <a:rPr lang="en-US" b="1" dirty="0" smtClean="0"/>
              <a:t>YOU ARE THE SALT OF THE EARTH. 13</a:t>
            </a:r>
          </a:p>
          <a:p>
            <a:pPr lvl="1"/>
            <a:r>
              <a:rPr lang="en-US" b="1" dirty="0" smtClean="0"/>
              <a:t>Adds flavor</a:t>
            </a:r>
          </a:p>
          <a:p>
            <a:pPr lvl="1"/>
            <a:r>
              <a:rPr lang="en-US" b="1" dirty="0" smtClean="0"/>
              <a:t>Preserves. Gen 6:11-13; 18:20-32; 15:16: Lev 18:24-25; </a:t>
            </a:r>
            <a:r>
              <a:rPr lang="en-US" b="1" dirty="0" err="1" smtClean="0"/>
              <a:t>Dt</a:t>
            </a:r>
            <a:r>
              <a:rPr lang="en-US" b="1" dirty="0" smtClean="0"/>
              <a:t> 9:5-6</a:t>
            </a:r>
          </a:p>
          <a:p>
            <a:pPr lvl="1"/>
            <a:r>
              <a:rPr lang="en-US" b="1" dirty="0" smtClean="0"/>
              <a:t>Makes one thirst.</a:t>
            </a:r>
          </a:p>
          <a:p>
            <a:pPr lvl="1"/>
            <a:r>
              <a:rPr lang="en-US" b="1" dirty="0" smtClean="0"/>
              <a:t>Works quietly.</a:t>
            </a:r>
            <a:endParaRPr lang="en-US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14400"/>
            <a:ext cx="4038600" cy="5211763"/>
          </a:xfrm>
        </p:spPr>
        <p:txBody>
          <a:bodyPr/>
          <a:lstStyle/>
          <a:p>
            <a:pPr>
              <a:buNone/>
            </a:pPr>
            <a:r>
              <a:rPr lang="en-US" b="1" dirty="0" smtClean="0"/>
              <a:t>YOU ARE THE LIGHT OF THE WORLD. 14-16</a:t>
            </a:r>
          </a:p>
          <a:p>
            <a:pPr>
              <a:buNone/>
            </a:pPr>
            <a:r>
              <a:rPr lang="en-US" b="1" dirty="0"/>
              <a:t>	</a:t>
            </a:r>
            <a:r>
              <a:rPr lang="en-US" b="1" dirty="0" smtClean="0"/>
              <a:t>Don’t hide</a:t>
            </a:r>
          </a:p>
          <a:p>
            <a:pPr>
              <a:buNone/>
            </a:pPr>
            <a:r>
              <a:rPr lang="en-US" b="1" dirty="0" smtClean="0"/>
              <a:t>	Shown by good works</a:t>
            </a:r>
          </a:p>
          <a:p>
            <a:pPr>
              <a:buNone/>
            </a:pPr>
            <a:r>
              <a:rPr lang="en-US" b="1" dirty="0" smtClean="0"/>
              <a:t>	Bring glory to God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143000"/>
            <a:ext cx="8610600" cy="2209799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ARE </a:t>
            </a:r>
            <a:r>
              <a:rPr lang="en-US" sz="3600" b="1" u="sng" dirty="0" smtClean="0"/>
              <a:t>YOU</a:t>
            </a:r>
            <a:r>
              <a:rPr lang="en-US" sz="3600" b="1" dirty="0" smtClean="0"/>
              <a:t> </a:t>
            </a:r>
            <a:r>
              <a:rPr lang="en-US" sz="3600" b="1" dirty="0" smtClean="0"/>
              <a:t>THE SALT OF THE EARTH?</a:t>
            </a:r>
            <a:endParaRPr lang="en-US" sz="3600" b="1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09600" y="2514600"/>
            <a:ext cx="8001000" cy="22097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ARE </a:t>
            </a:r>
            <a:r>
              <a:rPr kumimoji="0" lang="en-US" sz="40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YOU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THE LIGHT OF THE WORLD?</a:t>
            </a: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98</Words>
  <Application>Microsoft Office PowerPoint</Application>
  <PresentationFormat>On-screen Show (4:3)</PresentationFormat>
  <Paragraphs>28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Slide 1</vt:lpstr>
      <vt:lpstr>Matt 5:13-16</vt:lpstr>
      <vt:lpstr>Matt 5:13-16</vt:lpstr>
      <vt:lpstr>ARE YOU THE SALT OF THE EARTH?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HP Authorized Customer</dc:creator>
  <cp:lastModifiedBy>HP Authorized Customer</cp:lastModifiedBy>
  <cp:revision>9</cp:revision>
  <dcterms:created xsi:type="dcterms:W3CDTF">2011-02-06T02:47:24Z</dcterms:created>
  <dcterms:modified xsi:type="dcterms:W3CDTF">2013-08-17T21:55:37Z</dcterms:modified>
</cp:coreProperties>
</file>