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58" r:id="rId6"/>
    <p:sldId id="268" r:id="rId7"/>
    <p:sldId id="269" r:id="rId8"/>
    <p:sldId id="270" r:id="rId9"/>
    <p:sldId id="259" r:id="rId10"/>
    <p:sldId id="273" r:id="rId11"/>
    <p:sldId id="265" r:id="rId12"/>
    <p:sldId id="266" r:id="rId13"/>
    <p:sldId id="267" r:id="rId14"/>
    <p:sldId id="260" r:id="rId15"/>
    <p:sldId id="274" r:id="rId16"/>
    <p:sldId id="263" r:id="rId17"/>
    <p:sldId id="264" r:id="rId18"/>
    <p:sldId id="262" r:id="rId19"/>
    <p:sldId id="26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0" autoAdjust="0"/>
    <p:restoredTop sz="86371" autoAdjust="0"/>
  </p:normalViewPr>
  <p:slideViewPr>
    <p:cSldViewPr>
      <p:cViewPr varScale="1">
        <p:scale>
          <a:sx n="71" d="100"/>
          <a:sy n="71" d="100"/>
        </p:scale>
        <p:origin x="-20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3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14E6-1EDC-4B59-B4E8-387042A54704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29B09-79C2-4803-ABE9-C696E966B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2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14E6-1EDC-4B59-B4E8-387042A54704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29B09-79C2-4803-ABE9-C696E966B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1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14E6-1EDC-4B59-B4E8-387042A54704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29B09-79C2-4803-ABE9-C696E966B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4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14E6-1EDC-4B59-B4E8-387042A54704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29B09-79C2-4803-ABE9-C696E966B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0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14E6-1EDC-4B59-B4E8-387042A54704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29B09-79C2-4803-ABE9-C696E966B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93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14E6-1EDC-4B59-B4E8-387042A54704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29B09-79C2-4803-ABE9-C696E966B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1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14E6-1EDC-4B59-B4E8-387042A54704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29B09-79C2-4803-ABE9-C696E966B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09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14E6-1EDC-4B59-B4E8-387042A54704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29B09-79C2-4803-ABE9-C696E966B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71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14E6-1EDC-4B59-B4E8-387042A54704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29B09-79C2-4803-ABE9-C696E966B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3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14E6-1EDC-4B59-B4E8-387042A54704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29B09-79C2-4803-ABE9-C696E966B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1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14E6-1EDC-4B59-B4E8-387042A54704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29B09-79C2-4803-ABE9-C696E966B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6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A14E6-1EDC-4B59-B4E8-387042A54704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29B09-79C2-4803-ABE9-C696E966B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>
            <a:normAutofit/>
          </a:bodyPr>
          <a:lstStyle/>
          <a:p>
            <a:r>
              <a:rPr lang="en-US" sz="8000" dirty="0" smtClean="0"/>
              <a:t>A Ready Mind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382000" cy="23622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Is Your Mind Prepared To Serve God?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How Do We Get There?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80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Need to “Set” Our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Scriptures also direct us in the way to get there:  </a:t>
            </a:r>
          </a:p>
          <a:p>
            <a:r>
              <a:rPr lang="en-US" dirty="0" smtClean="0"/>
              <a:t>Jesus is the way (John 14:6) </a:t>
            </a:r>
          </a:p>
          <a:p>
            <a:r>
              <a:rPr lang="en-US" dirty="0" smtClean="0"/>
              <a:t>And His pathway has been revealed, for us to follow (1 Peter 2:21-23). </a:t>
            </a:r>
          </a:p>
        </p:txBody>
      </p:sp>
    </p:spTree>
    <p:extLst>
      <p:ext uri="{BB962C8B-B14F-4D97-AF65-F5344CB8AC3E}">
        <p14:creationId xmlns:p14="http://schemas.microsoft.com/office/powerpoint/2010/main" val="89838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Need to “Set” Our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be “set” is to be determined and unmovable. </a:t>
            </a:r>
          </a:p>
          <a:p>
            <a:r>
              <a:rPr lang="en-US" dirty="0" smtClean="0"/>
              <a:t>Endurance on the way is necessary to achieve success (Hebrews 10:35-39). </a:t>
            </a:r>
          </a:p>
          <a:p>
            <a:r>
              <a:rPr lang="en-US" dirty="0" smtClean="0"/>
              <a:t>We must not allow this world’s distractions to turn our eyes away from the Lord (Hebrews 12:1-2).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0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Need to “Set” Our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There is a tremendous difference between starting and finishing. </a:t>
            </a:r>
          </a:p>
          <a:p>
            <a:r>
              <a:rPr lang="en-US" dirty="0" smtClean="0"/>
              <a:t>It is one thing to begin obeying God, but we must be determined to stay the course—</a:t>
            </a:r>
            <a:r>
              <a:rPr lang="en-US" i="1" dirty="0" smtClean="0"/>
              <a:t>this is the where we set our mind on doing God’s will”. </a:t>
            </a:r>
          </a:p>
          <a:p>
            <a:r>
              <a:rPr lang="en-US" dirty="0" smtClean="0"/>
              <a:t>There are some important exhortations concerning our mind, found in Colossians 3:1-10. </a:t>
            </a:r>
          </a:p>
          <a:p>
            <a:r>
              <a:rPr lang="en-US" dirty="0" smtClean="0"/>
              <a:t>Paul first exhorts us to </a:t>
            </a:r>
            <a:r>
              <a:rPr lang="en-US" i="1" dirty="0" smtClean="0"/>
              <a:t>“seek those things which are above”</a:t>
            </a:r>
            <a:r>
              <a:rPr lang="en-US" dirty="0" smtClean="0"/>
              <a:t> (v.1). </a:t>
            </a:r>
          </a:p>
          <a:p>
            <a:r>
              <a:rPr lang="en-US" dirty="0" smtClean="0"/>
              <a:t>Then to “</a:t>
            </a:r>
            <a:r>
              <a:rPr lang="en-US" i="1" dirty="0" smtClean="0"/>
              <a:t>set our mind on things above; not on things of this earth” </a:t>
            </a:r>
            <a:r>
              <a:rPr lang="en-US" dirty="0" smtClean="0"/>
              <a:t>(v. 2). </a:t>
            </a:r>
          </a:p>
          <a:p>
            <a:r>
              <a:rPr lang="en-US" dirty="0" smtClean="0"/>
              <a:t>Paul, through inspiration instructs in both what to do and what to avoid.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93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Need to “Set” Our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our heart is set on the world, our plans will come to destruction (Matthew 6:19-21; 1 John 2:15-17). </a:t>
            </a:r>
          </a:p>
          <a:p>
            <a:r>
              <a:rPr lang="en-US" dirty="0" smtClean="0"/>
              <a:t>We need to be determined to </a:t>
            </a:r>
            <a:r>
              <a:rPr lang="en-US" i="1" dirty="0" smtClean="0"/>
              <a:t>“seek Heaven”.</a:t>
            </a:r>
            <a:endParaRPr lang="en-US" dirty="0" smtClean="0"/>
          </a:p>
          <a:p>
            <a:r>
              <a:rPr lang="en-US" dirty="0" smtClean="0"/>
              <a:t>When we set our mind this way, we will resist worldliness and with determination we will push ahead toward Heaven.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19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We Need to Go Forward, “Focusing” Our Mind on the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Apostle Peter, in 1 Peter 1:13-15, talks about maintaining the focus that our hope requires.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are to </a:t>
            </a:r>
            <a:r>
              <a:rPr lang="en-US" i="1" dirty="0"/>
              <a:t>“gird up the loins of your mind</a:t>
            </a:r>
            <a:r>
              <a:rPr lang="en-US" dirty="0"/>
              <a:t>”.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“gird” means “to </a:t>
            </a:r>
            <a:r>
              <a:rPr lang="en-US" i="1" dirty="0"/>
              <a:t>gather and tighten”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in this case we gather and tighten our thoughts.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9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We Need to Go Forward, “Focusing” Our Mind on the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are also to </a:t>
            </a:r>
            <a:r>
              <a:rPr lang="en-US" i="1" dirty="0" smtClean="0"/>
              <a:t>“rest our hope fully upon the grace that is to be brought to us at the revelation of Jesus Christ”—</a:t>
            </a:r>
          </a:p>
          <a:p>
            <a:r>
              <a:rPr lang="en-US" dirty="0" smtClean="0"/>
              <a:t>Meaning that we focus on our hope of reward and refuse to let anything distract our hold on that hope. </a:t>
            </a:r>
          </a:p>
          <a:p>
            <a:r>
              <a:rPr lang="en-US" dirty="0" smtClean="0"/>
              <a:t>We are to be </a:t>
            </a:r>
            <a:r>
              <a:rPr lang="en-US" i="1" dirty="0" smtClean="0"/>
              <a:t>“as obedient children”—“being holy as He is holy”;</a:t>
            </a:r>
          </a:p>
          <a:p>
            <a:r>
              <a:rPr lang="en-US" dirty="0" smtClean="0"/>
              <a:t>In this, we listen, learn and live the holiness of Jesus, our Savior.  </a:t>
            </a:r>
          </a:p>
        </p:txBody>
      </p:sp>
    </p:spTree>
    <p:extLst>
      <p:ext uri="{BB962C8B-B14F-4D97-AF65-F5344CB8AC3E}">
        <p14:creationId xmlns:p14="http://schemas.microsoft.com/office/powerpoint/2010/main" val="127513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We Need to Go Forward, “Focusing” Our Mind on the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 requirement of having good things is maintaining them. </a:t>
            </a:r>
          </a:p>
          <a:p>
            <a:r>
              <a:rPr lang="en-US" dirty="0" smtClean="0"/>
              <a:t>We must maintain and renew what we have, in order to keep its value. </a:t>
            </a:r>
          </a:p>
          <a:p>
            <a:r>
              <a:rPr lang="en-US" dirty="0" smtClean="0"/>
              <a:t>We need to maintain relationships: </a:t>
            </a:r>
          </a:p>
          <a:p>
            <a:r>
              <a:rPr lang="en-US" dirty="0" smtClean="0"/>
              <a:t>Our marriage (</a:t>
            </a:r>
            <a:r>
              <a:rPr lang="en-US" i="1" dirty="0" smtClean="0"/>
              <a:t>“nourish and cherish”</a:t>
            </a:r>
            <a:r>
              <a:rPr lang="en-US" dirty="0" smtClean="0"/>
              <a:t>—Ephesians 5:28-29); </a:t>
            </a:r>
          </a:p>
          <a:p>
            <a:r>
              <a:rPr lang="en-US" dirty="0" smtClean="0"/>
              <a:t>Our family (Ephesians 6:1-4); </a:t>
            </a:r>
          </a:p>
          <a:p>
            <a:r>
              <a:rPr lang="en-US" dirty="0" smtClean="0"/>
              <a:t>And certainly our brethren (Romans 12:9-16).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93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We Need to Go Forward, “Focusing” Our Mind on the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also need to maintain our material possessions, to enable us to use them well (1 Timothy 6:17). </a:t>
            </a:r>
          </a:p>
          <a:p>
            <a:r>
              <a:rPr lang="en-US" dirty="0" smtClean="0"/>
              <a:t>Most importantly, however, we also must maintain our hope of salvation (Hebrews 2:1-4).</a:t>
            </a:r>
          </a:p>
          <a:p>
            <a:r>
              <a:rPr lang="en-US" dirty="0" smtClean="0"/>
              <a:t>When we focus our mind this way, we will maintain our hope of salvation and one day we will find our hope realized in Heaven.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3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exhortations to direct us toward life and living. </a:t>
            </a:r>
          </a:p>
          <a:p>
            <a:r>
              <a:rPr lang="en-US" dirty="0" smtClean="0"/>
              <a:t>We have considered just three that help us align our minds with God’s will. </a:t>
            </a:r>
          </a:p>
          <a:p>
            <a:r>
              <a:rPr lang="en-US" dirty="0" smtClean="0"/>
              <a:t>There is only one thing that resists any further progress. </a:t>
            </a:r>
          </a:p>
          <a:p>
            <a:r>
              <a:rPr lang="en-US" dirty="0" smtClean="0"/>
              <a:t>Whether or not you will you make your mind up to do what is required today?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15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Conclusion: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What’s </a:t>
            </a:r>
            <a:r>
              <a:rPr lang="en-US" dirty="0"/>
              <a:t>on our </a:t>
            </a:r>
            <a:r>
              <a:rPr lang="en-US" dirty="0" smtClean="0"/>
              <a:t>mind </a:t>
            </a:r>
            <a:r>
              <a:rPr lang="en-US" dirty="0"/>
              <a:t>does matter.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need to ready our mind to receive God’s will.</a:t>
            </a:r>
          </a:p>
          <a:p>
            <a:r>
              <a:rPr lang="en-US" dirty="0"/>
              <a:t>We need to set our mind on doing God’s will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</a:t>
            </a:r>
            <a:r>
              <a:rPr lang="en-US" dirty="0"/>
              <a:t>need to go forward with a focus on continuing the doing of God’s will. </a:t>
            </a:r>
          </a:p>
          <a:p>
            <a:r>
              <a:rPr lang="en-US" dirty="0" smtClean="0"/>
              <a:t>Use </a:t>
            </a:r>
            <a:r>
              <a:rPr lang="en-US" dirty="0"/>
              <a:t>your mind today to desire, accept, and maintain the hope of salvation.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opportunity is yours right now. 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8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Introduction: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Our </a:t>
            </a:r>
            <a:r>
              <a:rPr lang="en-US" dirty="0"/>
              <a:t>“mind” is an important subject in our everyday conversations: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can have a “narrow-mind” or “a very open mind”. </a:t>
            </a:r>
            <a:endParaRPr lang="en-US" dirty="0" smtClean="0"/>
          </a:p>
          <a:p>
            <a:r>
              <a:rPr lang="en-US" dirty="0" smtClean="0"/>
              <a:t>Something </a:t>
            </a:r>
            <a:r>
              <a:rPr lang="en-US" dirty="0"/>
              <a:t>can “blow our mind” or “bore us out of our mind”.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can be “absent minded” or most things easily “come to mind”.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can “bear in mind” or we can “get a load off our mind”.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can be “out of our mind” or “in our right mind”.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63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0678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How many times have you heard, or used, those common idioms?</a:t>
            </a:r>
          </a:p>
          <a:p>
            <a:r>
              <a:rPr lang="en-US" dirty="0" smtClean="0"/>
              <a:t>Our mind is our center, our will, our inner-man, and our capacity of reasoning. </a:t>
            </a:r>
          </a:p>
          <a:p>
            <a:r>
              <a:rPr lang="en-US" dirty="0" smtClean="0"/>
              <a:t>We know that the mind is, in normal situations, the control center for all that we do.</a:t>
            </a:r>
          </a:p>
          <a:p>
            <a:r>
              <a:rPr lang="en-US" dirty="0" smtClean="0"/>
              <a:t>What we do with our mind is truly important to our spiritual success in this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38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86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We must not allow our mind to be corrupted or become debased, knowing that such would not be pleasing to God. </a:t>
            </a:r>
          </a:p>
          <a:p>
            <a:r>
              <a:rPr lang="en-US" dirty="0" smtClean="0"/>
              <a:t>We have been blessed with God’s directions for our mind, body, and soul; </a:t>
            </a:r>
          </a:p>
          <a:p>
            <a:r>
              <a:rPr lang="en-US" dirty="0" smtClean="0"/>
              <a:t>And our mind is our awareness and direction-center for all three; </a:t>
            </a:r>
          </a:p>
          <a:p>
            <a:r>
              <a:rPr lang="en-US" dirty="0" smtClean="0"/>
              <a:t>So, let’s search out God’s advice for our mind.</a:t>
            </a:r>
          </a:p>
          <a:p>
            <a:r>
              <a:rPr lang="en-US" dirty="0" smtClean="0"/>
              <a:t>Controlling our thought processes doesn’t have to be difficult; </a:t>
            </a:r>
          </a:p>
          <a:p>
            <a:r>
              <a:rPr lang="en-US" dirty="0" smtClean="0"/>
              <a:t>We can make the proper decisions and discover true success. </a:t>
            </a:r>
          </a:p>
          <a:p>
            <a:r>
              <a:rPr lang="en-US" dirty="0" smtClean="0"/>
              <a:t>Let’s open the Scriptures to consider these points about directing our mind.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2629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We Need to “Ready” Our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There </a:t>
            </a:r>
            <a:r>
              <a:rPr lang="en-US" dirty="0"/>
              <a:t>is always a beginning point; and in this discussion, we must ready our mind to receive the direction of God. </a:t>
            </a:r>
            <a:endParaRPr lang="en-US" dirty="0" smtClean="0"/>
          </a:p>
          <a:p>
            <a:r>
              <a:rPr lang="en-US" dirty="0" smtClean="0"/>
              <a:t>Paul </a:t>
            </a:r>
            <a:r>
              <a:rPr lang="en-US" dirty="0"/>
              <a:t>records that the brethren in Berea were more noble-minded, because they received the word with readiness (Acts 17:11).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a certain preparation of mind that is required when it comes to obeying God’s will.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9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Need to “Ready” Our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decision to follow the direction of God, through Jesus Christ, requires some readying.</a:t>
            </a:r>
          </a:p>
          <a:p>
            <a:r>
              <a:rPr lang="en-US" dirty="0" smtClean="0"/>
              <a:t>We must be determined to leave behind sin—</a:t>
            </a:r>
            <a:r>
              <a:rPr lang="en-US" i="1" dirty="0" smtClean="0"/>
              <a:t>to repent </a:t>
            </a:r>
            <a:r>
              <a:rPr lang="en-US" dirty="0" smtClean="0"/>
              <a:t>(Luke 13:3). </a:t>
            </a:r>
          </a:p>
          <a:p>
            <a:r>
              <a:rPr lang="en-US" dirty="0" smtClean="0"/>
              <a:t>The direction of self-will must be yielded (Matthew 16:24). </a:t>
            </a:r>
          </a:p>
          <a:p>
            <a:r>
              <a:rPr lang="en-US" dirty="0" smtClean="0"/>
              <a:t>The days of being directed by the whims of our flesh, must be abandoned (Galatians 5:19-21; Ephesians 4:17-23). </a:t>
            </a:r>
          </a:p>
          <a:p>
            <a:r>
              <a:rPr lang="en-US" dirty="0" smtClean="0"/>
              <a:t>The reality of needing help must be understood (Romans 5:6-10).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72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Need to “Ready” Our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We must prepare our minds to make the great confession (Matthew 10:32). </a:t>
            </a:r>
          </a:p>
          <a:p>
            <a:r>
              <a:rPr lang="en-US" dirty="0" smtClean="0"/>
              <a:t>We must tune our hearts to the evidence we have been given, so we might believe (John 20:30-31).</a:t>
            </a:r>
          </a:p>
          <a:p>
            <a:r>
              <a:rPr lang="en-US" dirty="0" smtClean="0"/>
              <a:t>Become willing to state our belief like the Ethiopian man (Acts 8:37).           </a:t>
            </a:r>
          </a:p>
          <a:p>
            <a:r>
              <a:rPr lang="en-US" dirty="0" smtClean="0"/>
              <a:t>We must submit to God’s direction (1 Peter 5:6);</a:t>
            </a:r>
          </a:p>
          <a:p>
            <a:r>
              <a:rPr lang="en-US" dirty="0" smtClean="0"/>
              <a:t>Knowing that obeying God is not about “</a:t>
            </a:r>
            <a:r>
              <a:rPr lang="en-US" i="1" dirty="0" smtClean="0"/>
              <a:t>Look at me</a:t>
            </a:r>
            <a:r>
              <a:rPr lang="en-US" dirty="0" smtClean="0"/>
              <a:t>”, “</a:t>
            </a:r>
            <a:r>
              <a:rPr lang="en-US" i="1" dirty="0" smtClean="0"/>
              <a:t>Look at what I have done</a:t>
            </a:r>
            <a:r>
              <a:rPr lang="en-US" dirty="0" smtClean="0"/>
              <a:t>”—</a:t>
            </a:r>
            <a:r>
              <a:rPr lang="en-US" i="1" dirty="0" smtClean="0"/>
              <a:t>like so many of the accomplishments of this world. </a:t>
            </a:r>
          </a:p>
        </p:txBody>
      </p:sp>
    </p:spTree>
    <p:extLst>
      <p:ext uri="{BB962C8B-B14F-4D97-AF65-F5344CB8AC3E}">
        <p14:creationId xmlns:p14="http://schemas.microsoft.com/office/powerpoint/2010/main" val="382854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Need to “Ready” Our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4525963"/>
          </a:xfrm>
        </p:spPr>
        <p:txBody>
          <a:bodyPr/>
          <a:lstStyle/>
          <a:p>
            <a:r>
              <a:rPr lang="en-US" dirty="0" smtClean="0"/>
              <a:t>Obeying God is about humble-submission to the will of our Creator (Matthew 7:21).</a:t>
            </a:r>
          </a:p>
          <a:p>
            <a:r>
              <a:rPr lang="en-US" dirty="0" smtClean="0"/>
              <a:t>When we prepare our minds this way, we will be ready to obey God and to continue obeying God.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5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We Need to “Set” Our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This </a:t>
            </a:r>
            <a:r>
              <a:rPr lang="en-US" dirty="0"/>
              <a:t>is one instance where stubbornness is a valuable characteristic.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must be stubbornly determined to do God’s will and get to Heaven.    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Scriptures motivate us to achieve Heaven.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are taught that Heaven is our home prepared (John 14:1-3); </a:t>
            </a:r>
            <a:endParaRPr lang="en-US" dirty="0" smtClean="0"/>
          </a:p>
          <a:p>
            <a:r>
              <a:rPr lang="en-US" dirty="0" smtClean="0"/>
              <a:t>Our </a:t>
            </a:r>
            <a:r>
              <a:rPr lang="en-US" dirty="0"/>
              <a:t>everlasting dwelling in the presence of God (1 Thessalonians 4:17);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a place beyond comparison with any of this world’s beauty (Revelation 21:10-27).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294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1256</Words>
  <Application>Microsoft Office PowerPoint</Application>
  <PresentationFormat>On-screen Show (4:3)</PresentationFormat>
  <Paragraphs>101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 Ready Mind</vt:lpstr>
      <vt:lpstr>Introduction:</vt:lpstr>
      <vt:lpstr>Introduction:</vt:lpstr>
      <vt:lpstr>Introduction:</vt:lpstr>
      <vt:lpstr>We Need to “Ready” Our Mind</vt:lpstr>
      <vt:lpstr>We Need to “Ready” Our Mind</vt:lpstr>
      <vt:lpstr>We Need to “Ready” Our Mind</vt:lpstr>
      <vt:lpstr>We Need to “Ready” Our Mind</vt:lpstr>
      <vt:lpstr>We Need to “Set” Our Mind</vt:lpstr>
      <vt:lpstr>We Need to “Set” Our Mind</vt:lpstr>
      <vt:lpstr>We Need to “Set” Our Mind</vt:lpstr>
      <vt:lpstr>We Need to “Set” Our Mind</vt:lpstr>
      <vt:lpstr>We Need to “Set” Our Mind</vt:lpstr>
      <vt:lpstr>We Need to Go Forward, “Focusing” Our Mind on the Task</vt:lpstr>
      <vt:lpstr>We Need to Go Forward, “Focusing” Our Mind on the Task</vt:lpstr>
      <vt:lpstr>We Need to Go Forward, “Focusing” Our Mind on the Task</vt:lpstr>
      <vt:lpstr>We Need to Go Forward, “Focusing” Our Mind on the Task</vt:lpstr>
      <vt:lpstr>Summary</vt:lpstr>
      <vt:lpstr>Conclusion: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Ready Mind</dc:title>
  <dc:creator>Aarons</dc:creator>
  <cp:lastModifiedBy>Aarons</cp:lastModifiedBy>
  <cp:revision>6</cp:revision>
  <dcterms:created xsi:type="dcterms:W3CDTF">2015-03-17T02:11:25Z</dcterms:created>
  <dcterms:modified xsi:type="dcterms:W3CDTF">2015-03-29T05:18:31Z</dcterms:modified>
</cp:coreProperties>
</file>