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74" r:id="rId7"/>
    <p:sldId id="275" r:id="rId8"/>
    <p:sldId id="276" r:id="rId9"/>
    <p:sldId id="264" r:id="rId10"/>
    <p:sldId id="265" r:id="rId11"/>
    <p:sldId id="266" r:id="rId12"/>
    <p:sldId id="267" r:id="rId13"/>
    <p:sldId id="268" r:id="rId14"/>
    <p:sldId id="269" r:id="rId15"/>
    <p:sldId id="270" r:id="rId16"/>
    <p:sldId id="271" r:id="rId17"/>
    <p:sldId id="272" r:id="rId18"/>
    <p:sldId id="273" r:id="rId19"/>
    <p:sldId id="277" r:id="rId20"/>
    <p:sldId id="279"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0" autoAdjust="0"/>
    <p:restoredTop sz="86456" autoAdjust="0"/>
  </p:normalViewPr>
  <p:slideViewPr>
    <p:cSldViewPr>
      <p:cViewPr varScale="1">
        <p:scale>
          <a:sx n="90" d="100"/>
          <a:sy n="90" d="100"/>
        </p:scale>
        <p:origin x="-492" y="-114"/>
      </p:cViewPr>
      <p:guideLst>
        <p:guide orient="horz" pos="2160"/>
        <p:guide pos="2880"/>
      </p:guideLst>
    </p:cSldViewPr>
  </p:slideViewPr>
  <p:outlineViewPr>
    <p:cViewPr>
      <p:scale>
        <a:sx n="33" d="100"/>
        <a:sy n="33" d="100"/>
      </p:scale>
      <p:origin x="0" y="136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7934E-9F1A-42C2-843E-E416B111190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424455964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7934E-9F1A-42C2-843E-E416B111190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158951323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7934E-9F1A-42C2-843E-E416B111190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42947356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7934E-9F1A-42C2-843E-E416B111190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13375264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7934E-9F1A-42C2-843E-E416B111190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306391901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7934E-9F1A-42C2-843E-E416B111190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28751935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7934E-9F1A-42C2-843E-E416B111190F}"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228502142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7934E-9F1A-42C2-843E-E416B111190F}"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125846270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7934E-9F1A-42C2-843E-E416B111190F}"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23754125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7934E-9F1A-42C2-843E-E416B111190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417979508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7934E-9F1A-42C2-843E-E416B111190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FB51D-F352-4C48-AC24-B84F0A0562AB}" type="slidenum">
              <a:rPr lang="en-US" smtClean="0"/>
              <a:t>‹#›</a:t>
            </a:fld>
            <a:endParaRPr lang="en-US"/>
          </a:p>
        </p:txBody>
      </p:sp>
    </p:spTree>
    <p:extLst>
      <p:ext uri="{BB962C8B-B14F-4D97-AF65-F5344CB8AC3E}">
        <p14:creationId xmlns:p14="http://schemas.microsoft.com/office/powerpoint/2010/main" val="398928078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7934E-9F1A-42C2-843E-E416B111190F}" type="datetimeFigureOut">
              <a:rPr lang="en-US" smtClean="0"/>
              <a:t>10/3/2019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FB51D-F352-4C48-AC24-B84F0A0562AB}" type="slidenum">
              <a:rPr lang="en-US" smtClean="0"/>
              <a:t>‹#›</a:t>
            </a:fld>
            <a:endParaRPr lang="en-US"/>
          </a:p>
        </p:txBody>
      </p:sp>
    </p:spTree>
    <p:extLst>
      <p:ext uri="{BB962C8B-B14F-4D97-AF65-F5344CB8AC3E}">
        <p14:creationId xmlns:p14="http://schemas.microsoft.com/office/powerpoint/2010/main" val="1006831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819400"/>
          </a:xfrm>
        </p:spPr>
        <p:txBody>
          <a:bodyPr>
            <a:normAutofit/>
          </a:bodyPr>
          <a:lstStyle/>
          <a:p>
            <a:r>
              <a:rPr lang="en-US" sz="8800" dirty="0" smtClean="0"/>
              <a:t>How Does God Work Today?</a:t>
            </a:r>
            <a:endParaRPr lang="en-US" sz="8800" dirty="0"/>
          </a:p>
        </p:txBody>
      </p:sp>
      <p:sp>
        <p:nvSpPr>
          <p:cNvPr id="3" name="Subtitle 2"/>
          <p:cNvSpPr>
            <a:spLocks noGrp="1"/>
          </p:cNvSpPr>
          <p:nvPr>
            <p:ph type="subTitle" idx="1"/>
          </p:nvPr>
        </p:nvSpPr>
        <p:spPr>
          <a:xfrm>
            <a:off x="838200" y="3886200"/>
            <a:ext cx="8001000" cy="2362200"/>
          </a:xfrm>
        </p:spPr>
        <p:txBody>
          <a:bodyPr>
            <a:normAutofit/>
          </a:bodyPr>
          <a:lstStyle/>
          <a:p>
            <a:r>
              <a:rPr lang="en-US" sz="4400" dirty="0" smtClean="0">
                <a:solidFill>
                  <a:schemeClr val="tx1"/>
                </a:solidFill>
              </a:rPr>
              <a:t>This is a question that many inquire about all the time.</a:t>
            </a:r>
            <a:endParaRPr lang="en-US" sz="4400" dirty="0">
              <a:solidFill>
                <a:schemeClr val="tx1"/>
              </a:solidFill>
            </a:endParaRPr>
          </a:p>
        </p:txBody>
      </p:sp>
    </p:spTree>
    <p:extLst>
      <p:ext uri="{BB962C8B-B14F-4D97-AF65-F5344CB8AC3E}">
        <p14:creationId xmlns:p14="http://schemas.microsoft.com/office/powerpoint/2010/main" val="60794654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r>
              <a:rPr lang="en-US" dirty="0" smtClean="0"/>
              <a:t>So God does not do miracles today and we may ask why not?</a:t>
            </a:r>
          </a:p>
          <a:p>
            <a:r>
              <a:rPr lang="en-US" dirty="0" smtClean="0"/>
              <a:t>Seems like every time something good occurs we want to say a miracle has happened.  </a:t>
            </a:r>
          </a:p>
          <a:p>
            <a:r>
              <a:rPr lang="en-US" dirty="0" smtClean="0"/>
              <a:t>People of the world believe this happens all the time.</a:t>
            </a:r>
          </a:p>
          <a:p>
            <a:r>
              <a:rPr lang="en-US" dirty="0" smtClean="0"/>
              <a:t>But there is a difference in divine miracles and divine providence.</a:t>
            </a:r>
          </a:p>
          <a:p>
            <a:r>
              <a:rPr lang="en-US" dirty="0" smtClean="0"/>
              <a:t>While miracles have ceased, we still believe in God’s providence.</a:t>
            </a:r>
          </a:p>
          <a:p>
            <a:r>
              <a:rPr lang="en-US" dirty="0" smtClean="0"/>
              <a:t>Otherwise we would cease to pray.</a:t>
            </a:r>
            <a:endParaRPr lang="en-US" dirty="0"/>
          </a:p>
        </p:txBody>
      </p:sp>
    </p:spTree>
    <p:extLst>
      <p:ext uri="{BB962C8B-B14F-4D97-AF65-F5344CB8AC3E}">
        <p14:creationId xmlns:p14="http://schemas.microsoft.com/office/powerpoint/2010/main" val="313901438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Autofit/>
          </a:bodyPr>
          <a:lstStyle/>
          <a:p>
            <a:r>
              <a:rPr lang="en-US" sz="3600" dirty="0" smtClean="0"/>
              <a:t>Providence is defined as: the care, guardianship and control exercised by a deity.</a:t>
            </a:r>
          </a:p>
          <a:p>
            <a:r>
              <a:rPr lang="en-US" sz="3600" dirty="0" smtClean="0"/>
              <a:t>Just look at the word and you see “provide”.</a:t>
            </a:r>
          </a:p>
          <a:p>
            <a:r>
              <a:rPr lang="en-US" sz="3600" dirty="0" smtClean="0"/>
              <a:t>What does God provide?</a:t>
            </a:r>
          </a:p>
          <a:p>
            <a:r>
              <a:rPr lang="en-US" sz="3600" dirty="0" smtClean="0"/>
              <a:t>God provides a way of salvation.</a:t>
            </a:r>
          </a:p>
          <a:p>
            <a:r>
              <a:rPr lang="en-US" sz="3600" dirty="0" smtClean="0"/>
              <a:t>He has given us the message of the gospel with the instructions to be obedient to the teachings of Christ and His apostles.</a:t>
            </a:r>
          </a:p>
          <a:p>
            <a:r>
              <a:rPr lang="en-US" sz="3600" dirty="0" smtClean="0"/>
              <a:t>In so doing, he gives us a lifestyle to be lived that benefits all mankind.</a:t>
            </a:r>
            <a:endParaRPr lang="en-US" sz="3600" dirty="0"/>
          </a:p>
        </p:txBody>
      </p:sp>
    </p:spTree>
    <p:extLst>
      <p:ext uri="{BB962C8B-B14F-4D97-AF65-F5344CB8AC3E}">
        <p14:creationId xmlns:p14="http://schemas.microsoft.com/office/powerpoint/2010/main" val="400806205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sz="3600" dirty="0" smtClean="0"/>
              <a:t>When God used miracles to do His will, He used the natural in supernatural ways.</a:t>
            </a:r>
          </a:p>
          <a:p>
            <a:r>
              <a:rPr lang="en-US" sz="3600" dirty="0" smtClean="0"/>
              <a:t>Our problem is in trying to figure out how God does things by using the natural in supernatural ways.</a:t>
            </a:r>
          </a:p>
          <a:p>
            <a:r>
              <a:rPr lang="en-US" sz="3600" dirty="0" smtClean="0"/>
              <a:t>If we step out into the path of a car on the roadway, God is not going to make the car pass through us and us be unharmed.</a:t>
            </a:r>
          </a:p>
          <a:p>
            <a:r>
              <a:rPr lang="en-US" sz="3600" dirty="0" smtClean="0"/>
              <a:t>God will not stop the car like it ran into a superhero.</a:t>
            </a:r>
          </a:p>
        </p:txBody>
      </p:sp>
    </p:spTree>
    <p:extLst>
      <p:ext uri="{BB962C8B-B14F-4D97-AF65-F5344CB8AC3E}">
        <p14:creationId xmlns:p14="http://schemas.microsoft.com/office/powerpoint/2010/main" val="407394101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r>
              <a:rPr lang="en-US" dirty="0" smtClean="0"/>
              <a:t>In all likelihood, we are going to be injured or killed.</a:t>
            </a:r>
          </a:p>
          <a:p>
            <a:r>
              <a:rPr lang="en-US" dirty="0" smtClean="0"/>
              <a:t>We could say:</a:t>
            </a:r>
          </a:p>
          <a:p>
            <a:r>
              <a:rPr lang="en-US" dirty="0" smtClean="0"/>
              <a:t>Maybe the driver was slowing down and able to put his foot on the brake in time.</a:t>
            </a:r>
          </a:p>
          <a:p>
            <a:r>
              <a:rPr lang="en-US" dirty="0" smtClean="0"/>
              <a:t>Maybe the driver had a flat and had to stop up the road to change the tire.</a:t>
            </a:r>
          </a:p>
          <a:p>
            <a:r>
              <a:rPr lang="en-US" dirty="0" smtClean="0"/>
              <a:t>Maybe the driver stopped at a convenience store when he normally would have been travelling in this spot at the moment you stepped into the street.</a:t>
            </a:r>
          </a:p>
        </p:txBody>
      </p:sp>
    </p:spTree>
    <p:extLst>
      <p:ext uri="{BB962C8B-B14F-4D97-AF65-F5344CB8AC3E}">
        <p14:creationId xmlns:p14="http://schemas.microsoft.com/office/powerpoint/2010/main" val="7931487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lstStyle/>
          <a:p>
            <a:r>
              <a:rPr lang="en-US" sz="4000" dirty="0" smtClean="0"/>
              <a:t>All these maybe’s are nothing more than speculation, but how does it relate to the providence of God?</a:t>
            </a:r>
          </a:p>
          <a:p>
            <a:r>
              <a:rPr lang="en-US" sz="4000" dirty="0" smtClean="0"/>
              <a:t>So why do we believe in Divine Providence?</a:t>
            </a:r>
          </a:p>
          <a:p>
            <a:r>
              <a:rPr lang="en-US" sz="4000" dirty="0" smtClean="0"/>
              <a:t>Because the bible informs us that God does it.</a:t>
            </a:r>
          </a:p>
          <a:p>
            <a:r>
              <a:rPr lang="en-US" sz="4000" dirty="0" smtClean="0"/>
              <a:t>We may not see it, but we still believe it.</a:t>
            </a:r>
            <a:endParaRPr lang="en-US" sz="4000" dirty="0" smtClean="0"/>
          </a:p>
          <a:p>
            <a:endParaRPr lang="en-US" dirty="0"/>
          </a:p>
        </p:txBody>
      </p:sp>
    </p:spTree>
    <p:extLst>
      <p:ext uri="{BB962C8B-B14F-4D97-AF65-F5344CB8AC3E}">
        <p14:creationId xmlns:p14="http://schemas.microsoft.com/office/powerpoint/2010/main" val="15821694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Autofit/>
          </a:bodyPr>
          <a:lstStyle/>
          <a:p>
            <a:r>
              <a:rPr lang="en-US" dirty="0" smtClean="0"/>
              <a:t>We should believe that Divine providence has brought us the Bible in its current form.</a:t>
            </a:r>
          </a:p>
          <a:p>
            <a:r>
              <a:rPr lang="en-US" dirty="0" smtClean="0"/>
              <a:t>With all the effort to destroy the Bible and corrupt what it teaches, God had to have a hand in seeing it got down to us as He wrote it.</a:t>
            </a:r>
          </a:p>
          <a:p>
            <a:r>
              <a:rPr lang="en-US" dirty="0" smtClean="0"/>
              <a:t>We have to believe that God would not have allowed errors in the writing so that we could never know the truth as He revealed it.</a:t>
            </a:r>
          </a:p>
          <a:p>
            <a:r>
              <a:rPr lang="en-US" dirty="0" smtClean="0"/>
              <a:t>Constantly through apologetics we learn the truth of God’s word is verified and still accurate today.</a:t>
            </a:r>
            <a:endParaRPr lang="en-US" dirty="0"/>
          </a:p>
        </p:txBody>
      </p:sp>
    </p:spTree>
    <p:extLst>
      <p:ext uri="{BB962C8B-B14F-4D97-AF65-F5344CB8AC3E}">
        <p14:creationId xmlns:p14="http://schemas.microsoft.com/office/powerpoint/2010/main" val="15393219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lnSpcReduction="10000"/>
          </a:bodyPr>
          <a:lstStyle/>
          <a:p>
            <a:r>
              <a:rPr lang="en-US" dirty="0" smtClean="0"/>
              <a:t>By proving the Bible is the word of God, our next step is to study it to see what it says about God’s protection and care for us.</a:t>
            </a:r>
          </a:p>
          <a:p>
            <a:r>
              <a:rPr lang="en-US" dirty="0" smtClean="0"/>
              <a:t>Romans 8:28 will be our beginning place.</a:t>
            </a:r>
          </a:p>
          <a:p>
            <a:r>
              <a:rPr lang="en-US" dirty="0" smtClean="0"/>
              <a:t>“And we know that all things work together for good to those who love God, to those who are the called according to His purpose”.</a:t>
            </a:r>
          </a:p>
          <a:p>
            <a:r>
              <a:rPr lang="en-US" dirty="0" smtClean="0"/>
              <a:t>This passage teaches us that not only is God watching out for us, but there is a qualifier involved as well.  </a:t>
            </a:r>
          </a:p>
          <a:p>
            <a:r>
              <a:rPr lang="en-US" dirty="0" smtClean="0"/>
              <a:t>Our love (demonstrated by our obedience) and our response to His call (which happens by our obedience to the gospel).</a:t>
            </a:r>
            <a:endParaRPr lang="en-US" dirty="0"/>
          </a:p>
        </p:txBody>
      </p:sp>
    </p:spTree>
    <p:extLst>
      <p:ext uri="{BB962C8B-B14F-4D97-AF65-F5344CB8AC3E}">
        <p14:creationId xmlns:p14="http://schemas.microsoft.com/office/powerpoint/2010/main" val="402128504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lstStyle/>
          <a:p>
            <a:r>
              <a:rPr lang="en-US" dirty="0" smtClean="0"/>
              <a:t>Another verse to consider is James 5:16:</a:t>
            </a:r>
          </a:p>
          <a:p>
            <a:r>
              <a:rPr lang="en-US" dirty="0" smtClean="0"/>
              <a:t>“Confess your trespasses to one another, and pray for one another, that you may be healed. The effective fervent prayer of a righteous man avails much”.</a:t>
            </a:r>
          </a:p>
          <a:p>
            <a:r>
              <a:rPr lang="en-US" dirty="0" smtClean="0"/>
              <a:t>If God does not intervene by the request we make, our prayers are useless.</a:t>
            </a:r>
          </a:p>
          <a:p>
            <a:r>
              <a:rPr lang="en-US" dirty="0" smtClean="0"/>
              <a:t>Christians are commanded to pray all the time (1 Thessalonians 5:17) which should indicate to us that God wants to hear our prayers so that He can respond to our prayers.</a:t>
            </a:r>
          </a:p>
          <a:p>
            <a:r>
              <a:rPr lang="en-US" dirty="0" smtClean="0"/>
              <a:t>This fits the definition of Divine providence.</a:t>
            </a:r>
            <a:endParaRPr lang="en-US" dirty="0"/>
          </a:p>
        </p:txBody>
      </p:sp>
    </p:spTree>
    <p:extLst>
      <p:ext uri="{BB962C8B-B14F-4D97-AF65-F5344CB8AC3E}">
        <p14:creationId xmlns:p14="http://schemas.microsoft.com/office/powerpoint/2010/main" val="86883583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629400"/>
          </a:xfrm>
        </p:spPr>
        <p:txBody>
          <a:bodyPr>
            <a:normAutofit/>
          </a:bodyPr>
          <a:lstStyle/>
          <a:p>
            <a:r>
              <a:rPr lang="en-US" dirty="0"/>
              <a:t>History, both ancient and modern, is filled with great and often </a:t>
            </a:r>
            <a:r>
              <a:rPr lang="en-US" dirty="0" smtClean="0"/>
              <a:t>sudden calamities</a:t>
            </a:r>
            <a:r>
              <a:rPr lang="en-US" dirty="0"/>
              <a:t>. </a:t>
            </a:r>
            <a:endParaRPr lang="en-US" dirty="0" smtClean="0"/>
          </a:p>
          <a:p>
            <a:r>
              <a:rPr lang="en-US" dirty="0" smtClean="0"/>
              <a:t>Earthquakes</a:t>
            </a:r>
            <a:r>
              <a:rPr lang="en-US" dirty="0"/>
              <a:t>, raging fires, tornados, hurricanes, and tidal </a:t>
            </a:r>
            <a:r>
              <a:rPr lang="en-US" dirty="0" smtClean="0"/>
              <a:t>waves have </a:t>
            </a:r>
            <a:r>
              <a:rPr lang="en-US" dirty="0"/>
              <a:t>killed thousands. </a:t>
            </a:r>
            <a:endParaRPr lang="en-US" dirty="0" smtClean="0"/>
          </a:p>
          <a:p>
            <a:r>
              <a:rPr lang="en-US" dirty="0" smtClean="0"/>
              <a:t>When </a:t>
            </a:r>
            <a:r>
              <a:rPr lang="en-US" dirty="0"/>
              <a:t>these catastrophes happen, is it God who </a:t>
            </a:r>
            <a:r>
              <a:rPr lang="en-US" dirty="0" smtClean="0"/>
              <a:t>caused them</a:t>
            </a:r>
            <a:r>
              <a:rPr lang="en-US" dirty="0"/>
              <a:t>? </a:t>
            </a:r>
            <a:endParaRPr lang="en-US" dirty="0" smtClean="0"/>
          </a:p>
          <a:p>
            <a:r>
              <a:rPr lang="en-US" dirty="0" smtClean="0"/>
              <a:t>If </a:t>
            </a:r>
            <a:r>
              <a:rPr lang="en-US" dirty="0"/>
              <a:t>we consider that God is the one who created the natural laws </a:t>
            </a:r>
            <a:r>
              <a:rPr lang="en-US" dirty="0" smtClean="0"/>
              <a:t>that govern </a:t>
            </a:r>
            <a:r>
              <a:rPr lang="en-US" dirty="0"/>
              <a:t>such events, then yes, God caused them. </a:t>
            </a:r>
            <a:endParaRPr lang="en-US" dirty="0" smtClean="0"/>
          </a:p>
          <a:p>
            <a:r>
              <a:rPr lang="en-US" dirty="0" smtClean="0"/>
              <a:t>If </a:t>
            </a:r>
            <a:r>
              <a:rPr lang="en-US" dirty="0"/>
              <a:t>we mean that God </a:t>
            </a:r>
            <a:r>
              <a:rPr lang="en-US" dirty="0" smtClean="0"/>
              <a:t>by miraculous </a:t>
            </a:r>
            <a:r>
              <a:rPr lang="en-US" dirty="0"/>
              <a:t>power created each event specifically to bring divine </a:t>
            </a:r>
            <a:r>
              <a:rPr lang="en-US" dirty="0" smtClean="0"/>
              <a:t>retribution upon </a:t>
            </a:r>
            <a:r>
              <a:rPr lang="en-US" dirty="0"/>
              <a:t>men, then the answer is no. </a:t>
            </a:r>
            <a:endParaRPr lang="en-US" dirty="0" smtClean="0"/>
          </a:p>
        </p:txBody>
      </p:sp>
    </p:spTree>
    <p:extLst>
      <p:ext uri="{BB962C8B-B14F-4D97-AF65-F5344CB8AC3E}">
        <p14:creationId xmlns:p14="http://schemas.microsoft.com/office/powerpoint/2010/main" val="29726968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normAutofit/>
          </a:bodyPr>
          <a:lstStyle/>
          <a:p>
            <a:r>
              <a:rPr lang="en-US" dirty="0"/>
              <a:t>It is within the scope of divine providence to believe that when great </a:t>
            </a:r>
            <a:r>
              <a:rPr lang="en-US" dirty="0" smtClean="0"/>
              <a:t>and sudden </a:t>
            </a:r>
            <a:r>
              <a:rPr lang="en-US" dirty="0"/>
              <a:t>calamities occur, God uses them to accomplish His will</a:t>
            </a:r>
            <a:r>
              <a:rPr lang="en-US" dirty="0" smtClean="0"/>
              <a:t>.</a:t>
            </a:r>
          </a:p>
          <a:p>
            <a:r>
              <a:rPr lang="en-US" dirty="0" smtClean="0"/>
              <a:t>Catastrophes may afford </a:t>
            </a:r>
            <a:r>
              <a:rPr lang="en-US" dirty="0"/>
              <a:t>the Christian the opportunity to fulfill his responsibility to "do</a:t>
            </a:r>
            <a:br>
              <a:rPr lang="en-US" dirty="0"/>
            </a:br>
            <a:r>
              <a:rPr lang="en-US" dirty="0"/>
              <a:t>good unto all men" (Galatians 6:10). </a:t>
            </a:r>
            <a:endParaRPr lang="en-US" dirty="0" smtClean="0"/>
          </a:p>
          <a:p>
            <a:r>
              <a:rPr lang="en-US" dirty="0" smtClean="0"/>
              <a:t>They </a:t>
            </a:r>
            <a:r>
              <a:rPr lang="en-US" dirty="0"/>
              <a:t>bring men into the house </a:t>
            </a:r>
            <a:r>
              <a:rPr lang="en-US" dirty="0" smtClean="0"/>
              <a:t>of mourning </a:t>
            </a:r>
            <a:r>
              <a:rPr lang="en-US" dirty="0"/>
              <a:t>and call to mind how fragile </a:t>
            </a:r>
            <a:r>
              <a:rPr lang="en-US" dirty="0" smtClean="0"/>
              <a:t>life is (Ecclesiastes </a:t>
            </a:r>
            <a:r>
              <a:rPr lang="en-US" dirty="0"/>
              <a:t>7:2; </a:t>
            </a:r>
            <a:r>
              <a:rPr lang="en-US" dirty="0" smtClean="0"/>
              <a:t>James 4:14).</a:t>
            </a:r>
          </a:p>
        </p:txBody>
      </p:sp>
    </p:spTree>
    <p:extLst>
      <p:ext uri="{BB962C8B-B14F-4D97-AF65-F5344CB8AC3E}">
        <p14:creationId xmlns:p14="http://schemas.microsoft.com/office/powerpoint/2010/main" val="31535279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803031"/>
          </a:xfrm>
        </p:spPr>
        <p:txBody>
          <a:bodyPr/>
          <a:lstStyle/>
          <a:p>
            <a:r>
              <a:rPr lang="en-US" b="1" dirty="0" smtClean="0"/>
              <a:t>Introduction</a:t>
            </a:r>
            <a:endParaRPr lang="en-US" b="1" dirty="0"/>
          </a:p>
        </p:txBody>
      </p:sp>
      <p:sp>
        <p:nvSpPr>
          <p:cNvPr id="3" name="Content Placeholder 2"/>
          <p:cNvSpPr>
            <a:spLocks noGrp="1"/>
          </p:cNvSpPr>
          <p:nvPr>
            <p:ph idx="1"/>
          </p:nvPr>
        </p:nvSpPr>
        <p:spPr>
          <a:xfrm>
            <a:off x="76200" y="838200"/>
            <a:ext cx="9067800" cy="5943600"/>
          </a:xfrm>
        </p:spPr>
        <p:txBody>
          <a:bodyPr>
            <a:normAutofit/>
          </a:bodyPr>
          <a:lstStyle/>
          <a:p>
            <a:r>
              <a:rPr lang="en-US" sz="3600" dirty="0" smtClean="0"/>
              <a:t>When our fragile human minds try to figure out what God is doing, we often fail in understanding Him and His work among men.</a:t>
            </a:r>
          </a:p>
          <a:p>
            <a:r>
              <a:rPr lang="en-US" sz="3600" dirty="0" smtClean="0"/>
              <a:t>This question has plagued mankind ever since man as realized there is a God.</a:t>
            </a:r>
          </a:p>
          <a:p>
            <a:r>
              <a:rPr lang="en-US" sz="3600" dirty="0" smtClean="0"/>
              <a:t>We hear questions like:</a:t>
            </a:r>
          </a:p>
          <a:p>
            <a:r>
              <a:rPr lang="en-US" sz="3600" dirty="0" smtClean="0"/>
              <a:t>Does God cause calamity and disasters?</a:t>
            </a:r>
          </a:p>
          <a:p>
            <a:r>
              <a:rPr lang="en-US" sz="3600" dirty="0" smtClean="0"/>
              <a:t>Does God choose which planes land safely or crash?</a:t>
            </a:r>
            <a:endParaRPr lang="en-US" sz="3600" dirty="0"/>
          </a:p>
        </p:txBody>
      </p:sp>
    </p:spTree>
    <p:extLst>
      <p:ext uri="{BB962C8B-B14F-4D97-AF65-F5344CB8AC3E}">
        <p14:creationId xmlns:p14="http://schemas.microsoft.com/office/powerpoint/2010/main" val="18674047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lstStyle/>
          <a:p>
            <a:r>
              <a:rPr lang="en-US" dirty="0" smtClean="0"/>
              <a:t>We also read in Philippians 1:5 that God began a good work in each of us until we die or Christ returns.</a:t>
            </a:r>
          </a:p>
          <a:p>
            <a:r>
              <a:rPr lang="en-US" dirty="0" smtClean="0"/>
              <a:t>Also in Philippians 2:13 reads: “For it is God who is at work in you, both to will and to work for His good pleasure”.</a:t>
            </a:r>
          </a:p>
          <a:p>
            <a:r>
              <a:rPr lang="en-US" dirty="0" smtClean="0"/>
              <a:t>On a personal level, we learn that Christians must take the bad with the good and never foolishly accuse God nor curse Him (Job 2:10). </a:t>
            </a:r>
          </a:p>
          <a:p>
            <a:pPr marL="0" indent="0">
              <a:buNone/>
            </a:pPr>
            <a:endParaRPr lang="en-US" dirty="0"/>
          </a:p>
        </p:txBody>
      </p:sp>
    </p:spTree>
    <p:extLst>
      <p:ext uri="{BB962C8B-B14F-4D97-AF65-F5344CB8AC3E}">
        <p14:creationId xmlns:p14="http://schemas.microsoft.com/office/powerpoint/2010/main" val="383267340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Conclusion</a:t>
            </a:r>
            <a:endParaRPr lang="en-US" b="1" dirty="0"/>
          </a:p>
        </p:txBody>
      </p:sp>
      <p:sp>
        <p:nvSpPr>
          <p:cNvPr id="3" name="Content Placeholder 2"/>
          <p:cNvSpPr>
            <a:spLocks noGrp="1"/>
          </p:cNvSpPr>
          <p:nvPr>
            <p:ph idx="1"/>
          </p:nvPr>
        </p:nvSpPr>
        <p:spPr>
          <a:xfrm>
            <a:off x="76200" y="838200"/>
            <a:ext cx="8991600" cy="5867400"/>
          </a:xfrm>
        </p:spPr>
        <p:txBody>
          <a:bodyPr>
            <a:normAutofit/>
          </a:bodyPr>
          <a:lstStyle/>
          <a:p>
            <a:r>
              <a:rPr lang="en-US" dirty="0" smtClean="0"/>
              <a:t>God's </a:t>
            </a:r>
            <a:r>
              <a:rPr lang="en-US" dirty="0"/>
              <a:t>presence </a:t>
            </a:r>
            <a:r>
              <a:rPr lang="en-US" dirty="0" smtClean="0"/>
              <a:t>should be </a:t>
            </a:r>
            <a:r>
              <a:rPr lang="en-US" dirty="0"/>
              <a:t>felt daily in the lives of Christians. </a:t>
            </a:r>
            <a:endParaRPr lang="en-US" dirty="0" smtClean="0"/>
          </a:p>
          <a:p>
            <a:r>
              <a:rPr lang="en-US" dirty="0" smtClean="0"/>
              <a:t>We </a:t>
            </a:r>
            <a:r>
              <a:rPr lang="en-US" dirty="0"/>
              <a:t>must never forget it is in Him that we live and</a:t>
            </a:r>
            <a:br>
              <a:rPr lang="en-US" dirty="0"/>
            </a:br>
            <a:r>
              <a:rPr lang="en-US" dirty="0"/>
              <a:t>move and have our being (Acts 17:28</a:t>
            </a:r>
            <a:r>
              <a:rPr lang="en-US" dirty="0" smtClean="0"/>
              <a:t>).</a:t>
            </a:r>
          </a:p>
          <a:p>
            <a:r>
              <a:rPr lang="en-US" dirty="0" smtClean="0"/>
              <a:t>We can also believe that God’s providence brought all of us here into this room together for a purpose.</a:t>
            </a:r>
          </a:p>
          <a:p>
            <a:r>
              <a:rPr lang="en-US" dirty="0" smtClean="0"/>
              <a:t>In fact, everything that is good, we should give God the credit for allowing it to happen to us.</a:t>
            </a:r>
            <a:endParaRPr lang="en-US" dirty="0"/>
          </a:p>
        </p:txBody>
      </p:sp>
    </p:spTree>
    <p:extLst>
      <p:ext uri="{BB962C8B-B14F-4D97-AF65-F5344CB8AC3E}">
        <p14:creationId xmlns:p14="http://schemas.microsoft.com/office/powerpoint/2010/main" val="415876747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Autofit/>
          </a:bodyPr>
          <a:lstStyle/>
          <a:p>
            <a:r>
              <a:rPr lang="en-US" sz="4000" dirty="0" smtClean="0"/>
              <a:t>Why does God allow bad to happen to good people?</a:t>
            </a:r>
          </a:p>
          <a:p>
            <a:r>
              <a:rPr lang="en-US" sz="4000" dirty="0" smtClean="0"/>
              <a:t>Does God control everything in our lives?</a:t>
            </a:r>
          </a:p>
          <a:p>
            <a:r>
              <a:rPr lang="en-US" sz="4000" dirty="0" smtClean="0"/>
              <a:t>Does God---------the list is endless.</a:t>
            </a:r>
          </a:p>
          <a:p>
            <a:r>
              <a:rPr lang="en-US" sz="4000" dirty="0" smtClean="0"/>
              <a:t>Even Christians question some of these things.</a:t>
            </a:r>
          </a:p>
          <a:p>
            <a:r>
              <a:rPr lang="en-US" sz="4000" dirty="0" smtClean="0"/>
              <a:t>So we must study the bible to see what it tells us about how God works among men today.</a:t>
            </a:r>
            <a:endParaRPr lang="en-US" sz="4000" dirty="0"/>
          </a:p>
        </p:txBody>
      </p:sp>
    </p:spTree>
    <p:extLst>
      <p:ext uri="{BB962C8B-B14F-4D97-AF65-F5344CB8AC3E}">
        <p14:creationId xmlns:p14="http://schemas.microsoft.com/office/powerpoint/2010/main" val="35559962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400800"/>
          </a:xfrm>
        </p:spPr>
        <p:txBody>
          <a:bodyPr>
            <a:normAutofit/>
          </a:bodyPr>
          <a:lstStyle/>
          <a:p>
            <a:r>
              <a:rPr lang="en-US" sz="3600" dirty="0" smtClean="0"/>
              <a:t>Anytime we consult the Bible, we must do so in a particular way.</a:t>
            </a:r>
          </a:p>
          <a:p>
            <a:r>
              <a:rPr lang="en-US" sz="3600" dirty="0" smtClean="0"/>
              <a:t>We should always have the attitude of prayer so that we may learn of God and His ways.</a:t>
            </a:r>
          </a:p>
          <a:p>
            <a:r>
              <a:rPr lang="en-US" sz="3600" dirty="0" smtClean="0"/>
              <a:t>We should pray our minds are open and receptive to His word.</a:t>
            </a:r>
          </a:p>
          <a:p>
            <a:r>
              <a:rPr lang="en-US" sz="3600" dirty="0" smtClean="0"/>
              <a:t>We must pray with a willingness to change our ways if the Bible commands us to.</a:t>
            </a:r>
          </a:p>
        </p:txBody>
      </p:sp>
    </p:spTree>
    <p:extLst>
      <p:ext uri="{BB962C8B-B14F-4D97-AF65-F5344CB8AC3E}">
        <p14:creationId xmlns:p14="http://schemas.microsoft.com/office/powerpoint/2010/main" val="245651641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r>
              <a:rPr lang="en-US" sz="3600" dirty="0" smtClean="0"/>
              <a:t>The scriptures teach us that God punishes the wicked and give grace to the faithful.</a:t>
            </a:r>
          </a:p>
          <a:p>
            <a:r>
              <a:rPr lang="en-US" sz="3600" dirty="0" smtClean="0"/>
              <a:t>In times past, the punishment was exacted in this life, whereas in our age, the punishment is reserved for judgment.</a:t>
            </a:r>
          </a:p>
          <a:p>
            <a:r>
              <a:rPr lang="en-US" sz="3600" dirty="0" smtClean="0"/>
              <a:t>The blessings upon His children are brought upon the faithful.</a:t>
            </a:r>
          </a:p>
          <a:p>
            <a:r>
              <a:rPr lang="en-US" sz="3600" dirty="0" smtClean="0"/>
              <a:t>We just have to open or minds to see what those blessings are (even if we are being persecuted).</a:t>
            </a:r>
            <a:endParaRPr lang="en-US" sz="3600" dirty="0"/>
          </a:p>
        </p:txBody>
      </p:sp>
    </p:spTree>
    <p:extLst>
      <p:ext uri="{BB962C8B-B14F-4D97-AF65-F5344CB8AC3E}">
        <p14:creationId xmlns:p14="http://schemas.microsoft.com/office/powerpoint/2010/main" val="67638526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r>
              <a:rPr lang="en-US" dirty="0" smtClean="0"/>
              <a:t>We must also realized that if the Bible does not reveal something, it is not our place to guess or suppose how God wants us to learn it (Deuteronomy 29:29).</a:t>
            </a:r>
          </a:p>
          <a:p>
            <a:r>
              <a:rPr lang="en-US" dirty="0" smtClean="0"/>
              <a:t>Really, we should realize that God has given us everything we need to know, and if it is not revealed in the Bible it is either unknowable, or something God does not want us to know (2 Peter 1:3).</a:t>
            </a:r>
          </a:p>
          <a:p>
            <a:r>
              <a:rPr lang="en-US" dirty="0" smtClean="0"/>
              <a:t>If we try to know it, we can only do so from human understanding and whatever we determine will be beneath what God has already taught (Isaiah 55:8-9).</a:t>
            </a:r>
            <a:endParaRPr lang="en-US" dirty="0"/>
          </a:p>
        </p:txBody>
      </p:sp>
    </p:spTree>
    <p:extLst>
      <p:ext uri="{BB962C8B-B14F-4D97-AF65-F5344CB8AC3E}">
        <p14:creationId xmlns:p14="http://schemas.microsoft.com/office/powerpoint/2010/main" val="60936089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lstStyle/>
          <a:p>
            <a:r>
              <a:rPr lang="en-US" dirty="0" smtClean="0"/>
              <a:t>We also have to realize that in times past, God had a more interactive relationship with people than He does today.</a:t>
            </a:r>
          </a:p>
          <a:p>
            <a:r>
              <a:rPr lang="en-US" dirty="0" smtClean="0"/>
              <a:t>That is because they were under a different dispensation, and as a result under a different justice system.</a:t>
            </a:r>
          </a:p>
          <a:p>
            <a:r>
              <a:rPr lang="en-US" dirty="0" smtClean="0"/>
              <a:t>Man’s problem occurs when he tries to mix the covenants.</a:t>
            </a:r>
          </a:p>
          <a:p>
            <a:r>
              <a:rPr lang="en-US" dirty="0" smtClean="0"/>
              <a:t>We also know that some things in the Bible are outrageous or unbelievable for our age, but were possible in past ages.</a:t>
            </a:r>
            <a:endParaRPr lang="en-US" dirty="0"/>
          </a:p>
        </p:txBody>
      </p:sp>
    </p:spTree>
    <p:extLst>
      <p:ext uri="{BB962C8B-B14F-4D97-AF65-F5344CB8AC3E}">
        <p14:creationId xmlns:p14="http://schemas.microsoft.com/office/powerpoint/2010/main" val="18171992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r>
              <a:rPr lang="en-US" sz="3600" dirty="0" smtClean="0"/>
              <a:t>We must learn to accept by faith that:</a:t>
            </a:r>
          </a:p>
          <a:p>
            <a:r>
              <a:rPr lang="en-US" sz="3600" dirty="0" smtClean="0"/>
              <a:t>Jonah was swallowed by a big fish and survived three days.</a:t>
            </a:r>
          </a:p>
          <a:p>
            <a:r>
              <a:rPr lang="en-US" sz="3600" dirty="0" smtClean="0"/>
              <a:t>We must believe that God parted the waters of the Red sea and the Jordan river.</a:t>
            </a:r>
          </a:p>
          <a:p>
            <a:r>
              <a:rPr lang="en-US" sz="3600" dirty="0" smtClean="0"/>
              <a:t>We must believe that God punished people in various ways, even striking them dead immediately.</a:t>
            </a:r>
          </a:p>
          <a:p>
            <a:r>
              <a:rPr lang="en-US" sz="3600" dirty="0" smtClean="0"/>
              <a:t>Everything we read in the Bible came about because God was in control.</a:t>
            </a:r>
            <a:endParaRPr lang="en-US" sz="3600" dirty="0"/>
          </a:p>
        </p:txBody>
      </p:sp>
    </p:spTree>
    <p:extLst>
      <p:ext uri="{BB962C8B-B14F-4D97-AF65-F5344CB8AC3E}">
        <p14:creationId xmlns:p14="http://schemas.microsoft.com/office/powerpoint/2010/main" val="15886059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dirty="0" smtClean="0"/>
              <a:t>Now, concerning modern day events, we would question if some preacher came to us and said that he just spent three days in the belly of a fish.</a:t>
            </a:r>
          </a:p>
          <a:p>
            <a:r>
              <a:rPr lang="en-US" dirty="0" smtClean="0"/>
              <a:t>I suppose that if miracles still existed today, it could be believed.</a:t>
            </a:r>
          </a:p>
          <a:p>
            <a:r>
              <a:rPr lang="en-US" dirty="0" smtClean="0"/>
              <a:t>In the first century of our faith, men were inspired by God and were given gifts to prove their words were from God (Hebrews 2:1-4).</a:t>
            </a:r>
          </a:p>
          <a:p>
            <a:r>
              <a:rPr lang="en-US" dirty="0" smtClean="0"/>
              <a:t>Once the word of God had been sent to the world, and written down for our instruction, the miraculous gifts would end (1 Corinthians 13:8-10).</a:t>
            </a:r>
            <a:endParaRPr lang="en-US" dirty="0"/>
          </a:p>
        </p:txBody>
      </p:sp>
    </p:spTree>
    <p:extLst>
      <p:ext uri="{BB962C8B-B14F-4D97-AF65-F5344CB8AC3E}">
        <p14:creationId xmlns:p14="http://schemas.microsoft.com/office/powerpoint/2010/main" val="41035054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1534</Words>
  <Application>Microsoft Office PowerPoint</Application>
  <PresentationFormat>On-screen Show (4:3)</PresentationFormat>
  <Paragraphs>92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How Does God Work Today?</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God Work Today?</dc:title>
  <dc:creator>cwser</dc:creator>
  <cp:lastModifiedBy>cwser</cp:lastModifiedBy>
  <cp:revision>12</cp:revision>
  <dcterms:created xsi:type="dcterms:W3CDTF">2019-10-03T19:39:47Z</dcterms:created>
  <dcterms:modified xsi:type="dcterms:W3CDTF">2019-10-03T21:30:04Z</dcterms:modified>
</cp:coreProperties>
</file>