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58E0-7F1D-43A6-9C46-1FB947589942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19C2-FCFA-409D-9213-9084732B3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76370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58E0-7F1D-43A6-9C46-1FB947589942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19C2-FCFA-409D-9213-9084732B3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42928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58E0-7F1D-43A6-9C46-1FB947589942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19C2-FCFA-409D-9213-9084732B3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6157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58E0-7F1D-43A6-9C46-1FB947589942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19C2-FCFA-409D-9213-9084732B3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51618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58E0-7F1D-43A6-9C46-1FB947589942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19C2-FCFA-409D-9213-9084732B3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8014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58E0-7F1D-43A6-9C46-1FB947589942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19C2-FCFA-409D-9213-9084732B3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6467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58E0-7F1D-43A6-9C46-1FB947589942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19C2-FCFA-409D-9213-9084732B3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18884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58E0-7F1D-43A6-9C46-1FB947589942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19C2-FCFA-409D-9213-9084732B3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3643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58E0-7F1D-43A6-9C46-1FB947589942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19C2-FCFA-409D-9213-9084732B3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58039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58E0-7F1D-43A6-9C46-1FB947589942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19C2-FCFA-409D-9213-9084732B3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86738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D58E0-7F1D-43A6-9C46-1FB947589942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E19C2-FCFA-409D-9213-9084732B3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33595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D58E0-7F1D-43A6-9C46-1FB947589942}" type="datetimeFigureOut">
              <a:rPr lang="en-US" smtClean="0"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E19C2-FCFA-409D-9213-9084732B3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2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/>
              <a:t>Popular Profanity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Profanity is more than cussing or taking the name of God in vain.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8463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Profane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It is </a:t>
            </a:r>
            <a:r>
              <a:rPr lang="en-US" dirty="0" smtClean="0"/>
              <a:t>obvious that </a:t>
            </a:r>
            <a:r>
              <a:rPr lang="en-US" dirty="0"/>
              <a:t>the better covenant is not getting much better treatment </a:t>
            </a:r>
            <a:r>
              <a:rPr lang="en-US" dirty="0" smtClean="0"/>
              <a:t>–</a:t>
            </a:r>
          </a:p>
          <a:p>
            <a:r>
              <a:rPr lang="en-US" dirty="0" smtClean="0"/>
              <a:t>even </a:t>
            </a:r>
            <a:r>
              <a:rPr lang="en-US" dirty="0"/>
              <a:t>from those who know better. </a:t>
            </a:r>
            <a:endParaRPr lang="en-US" dirty="0" smtClean="0"/>
          </a:p>
          <a:p>
            <a:r>
              <a:rPr lang="en-US" dirty="0" smtClean="0"/>
              <a:t>Why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Perhaps </a:t>
            </a:r>
            <a:r>
              <a:rPr lang="en-US" dirty="0"/>
              <a:t>because many Christians do </a:t>
            </a:r>
            <a:r>
              <a:rPr lang="en-US" dirty="0" smtClean="0"/>
              <a:t>not </a:t>
            </a:r>
            <a:r>
              <a:rPr lang="en-US" dirty="0"/>
              <a:t>take their sins as seriously as they should. </a:t>
            </a:r>
            <a:endParaRPr lang="en-US" dirty="0" smtClean="0"/>
          </a:p>
          <a:p>
            <a:r>
              <a:rPr lang="en-US" dirty="0" smtClean="0"/>
              <a:t>Maybe </a:t>
            </a:r>
            <a:r>
              <a:rPr lang="en-US" dirty="0"/>
              <a:t>we forget that God </a:t>
            </a:r>
            <a:r>
              <a:rPr lang="en-US" dirty="0" smtClean="0"/>
              <a:t>is </a:t>
            </a:r>
            <a:r>
              <a:rPr lang="en-US" dirty="0"/>
              <a:t>profaned no worse than </a:t>
            </a:r>
            <a:br>
              <a:rPr lang="en-US" dirty="0"/>
            </a:br>
            <a:r>
              <a:rPr lang="en-US" dirty="0"/>
              <a:t>when His people deliberately engage in sinful practices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may be getting </a:t>
            </a:r>
            <a:r>
              <a:rPr lang="en-US" dirty="0" smtClean="0"/>
              <a:t>a </a:t>
            </a:r>
            <a:r>
              <a:rPr lang="en-US" dirty="0"/>
              <a:t>little insensitive to sin </a:t>
            </a:r>
            <a:r>
              <a:rPr lang="en-US" dirty="0" smtClean="0"/>
              <a:t>– </a:t>
            </a:r>
          </a:p>
          <a:p>
            <a:r>
              <a:rPr lang="en-US" dirty="0" smtClean="0"/>
              <a:t>especially </a:t>
            </a:r>
            <a:r>
              <a:rPr lang="en-US" dirty="0"/>
              <a:t>our own.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4431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Profane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Take, for instance, the many unfaithful who claim, "I know </a:t>
            </a:r>
            <a:r>
              <a:rPr lang="en-US" dirty="0" smtClean="0"/>
              <a:t>what </a:t>
            </a:r>
            <a:r>
              <a:rPr lang="en-US" dirty="0"/>
              <a:t>I should do", but never seem to get around to doing it. </a:t>
            </a:r>
            <a:endParaRPr lang="en-US" dirty="0" smtClean="0"/>
          </a:p>
          <a:p>
            <a:r>
              <a:rPr lang="en-US" dirty="0" smtClean="0"/>
              <a:t>If they </a:t>
            </a:r>
            <a:r>
              <a:rPr lang="en-US" dirty="0"/>
              <a:t>do know what they should do, do they really </a:t>
            </a:r>
            <a:r>
              <a:rPr lang="en-US" dirty="0" smtClean="0"/>
              <a:t>understand what </a:t>
            </a:r>
            <a:r>
              <a:rPr lang="en-US" dirty="0"/>
              <a:t>they are doing? </a:t>
            </a:r>
            <a:endParaRPr lang="en-US" dirty="0" smtClean="0"/>
          </a:p>
          <a:p>
            <a:r>
              <a:rPr lang="en-US" dirty="0" smtClean="0"/>
              <a:t>Hebrews 6:6</a:t>
            </a:r>
          </a:p>
          <a:p>
            <a:r>
              <a:rPr lang="en-US" dirty="0" smtClean="0"/>
              <a:t>Hebrews 10:26-31</a:t>
            </a:r>
          </a:p>
          <a:p>
            <a:r>
              <a:rPr lang="en-US" dirty="0" smtClean="0"/>
              <a:t>James 4:17</a:t>
            </a:r>
          </a:p>
        </p:txBody>
      </p:sp>
    </p:spTree>
    <p:extLst>
      <p:ext uri="{BB962C8B-B14F-4D97-AF65-F5344CB8AC3E}">
        <p14:creationId xmlns:p14="http://schemas.microsoft.com/office/powerpoint/2010/main" val="30078179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Profane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Repentance is not possible until people see their own profanity towards God.</a:t>
            </a:r>
          </a:p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more </a:t>
            </a:r>
            <a:r>
              <a:rPr lang="en-US" dirty="0"/>
              <a:t>than just offending the brethren or "sinning against </a:t>
            </a:r>
            <a:r>
              <a:rPr lang="en-US" dirty="0" smtClean="0"/>
              <a:t>the church</a:t>
            </a:r>
            <a:r>
              <a:rPr lang="en-US" dirty="0"/>
              <a:t>" as we sometimes put it </a:t>
            </a:r>
            <a:r>
              <a:rPr lang="en-US" dirty="0" smtClean="0"/>
              <a:t>–</a:t>
            </a:r>
          </a:p>
          <a:p>
            <a:r>
              <a:rPr lang="en-US" dirty="0" smtClean="0"/>
              <a:t>it </a:t>
            </a:r>
            <a:r>
              <a:rPr lang="en-US" dirty="0"/>
              <a:t>is, as someone has said </a:t>
            </a:r>
            <a:r>
              <a:rPr lang="en-US" dirty="0" smtClean="0"/>
              <a:t>tantamount </a:t>
            </a:r>
            <a:r>
              <a:rPr lang="en-US" dirty="0"/>
              <a:t>to spitting in the face of God</a:t>
            </a:r>
            <a:r>
              <a:rPr lang="en-US" dirty="0" smtClean="0"/>
              <a:t>!</a:t>
            </a:r>
          </a:p>
          <a:p>
            <a:r>
              <a:rPr lang="en-US" dirty="0" smtClean="0"/>
              <a:t>It </a:t>
            </a:r>
            <a:r>
              <a:rPr lang="en-US" dirty="0"/>
              <a:t>is blasphemy; it is </a:t>
            </a:r>
            <a:r>
              <a:rPr lang="en-US" dirty="0" smtClean="0"/>
              <a:t>mockery</a:t>
            </a:r>
            <a:r>
              <a:rPr lang="en-US" dirty="0"/>
              <a:t>; it is saying, in effect, "God, You are not going to rule over me, I'll </a:t>
            </a:r>
            <a:r>
              <a:rPr lang="en-US" dirty="0" smtClean="0"/>
              <a:t>do </a:t>
            </a:r>
            <a:r>
              <a:rPr lang="en-US" dirty="0"/>
              <a:t>as I please"!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9618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Profane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Any person who places his own personal interests above God's will manifest this profane attitude, as he and his brethren need to understand. </a:t>
            </a:r>
          </a:p>
          <a:p>
            <a:r>
              <a:rPr lang="en-US" dirty="0" smtClean="0"/>
              <a:t>Jesus only states the positive side when He says: "If ye love Me, ye will keep My commandments" (John 14:15). </a:t>
            </a:r>
          </a:p>
          <a:p>
            <a:r>
              <a:rPr lang="en-US" dirty="0" smtClean="0"/>
              <a:t>Failure to keep His commandments expresses much more than most are willing to admit.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274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Finally, </a:t>
            </a:r>
            <a:r>
              <a:rPr lang="en-US" dirty="0" smtClean="0"/>
              <a:t>God </a:t>
            </a:r>
            <a:r>
              <a:rPr lang="en-US" dirty="0"/>
              <a:t>says the willful sinner is like "the dog turning </a:t>
            </a:r>
            <a:r>
              <a:rPr lang="en-US" dirty="0" smtClean="0"/>
              <a:t>to his </a:t>
            </a:r>
            <a:r>
              <a:rPr lang="en-US" dirty="0"/>
              <a:t>own vomit again, and the sow that had washed to </a:t>
            </a:r>
            <a:r>
              <a:rPr lang="en-US" dirty="0" smtClean="0"/>
              <a:t>wallowing in </a:t>
            </a:r>
            <a:r>
              <a:rPr lang="en-US" dirty="0"/>
              <a:t>the mire"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2 </a:t>
            </a:r>
            <a:r>
              <a:rPr lang="en-US" dirty="0" smtClean="0"/>
              <a:t>Peter </a:t>
            </a:r>
            <a:r>
              <a:rPr lang="en-US" dirty="0"/>
              <a:t>2:22).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unfaithful and their </a:t>
            </a:r>
            <a:r>
              <a:rPr lang="en-US" dirty="0" smtClean="0"/>
              <a:t>concerned </a:t>
            </a:r>
            <a:r>
              <a:rPr lang="en-US" dirty="0"/>
              <a:t>brethren can see it like God sees it; perhaps some can be </a:t>
            </a:r>
            <a:r>
              <a:rPr lang="en-US" dirty="0" smtClean="0"/>
              <a:t>saved </a:t>
            </a:r>
            <a:r>
              <a:rPr lang="en-US" dirty="0"/>
              <a:t>from that "sorer punishment" -- and, hopefully, such </a:t>
            </a:r>
            <a:r>
              <a:rPr lang="en-US" dirty="0" smtClean="0"/>
              <a:t>profanity </a:t>
            </a:r>
            <a:r>
              <a:rPr lang="en-US" dirty="0"/>
              <a:t>will become less popular among the people of this day.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959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Profanity has become popular.</a:t>
            </a:r>
          </a:p>
          <a:p>
            <a:r>
              <a:rPr lang="en-US" dirty="0" smtClean="0"/>
              <a:t>Profanity is more than just using bad language.</a:t>
            </a:r>
          </a:p>
          <a:p>
            <a:r>
              <a:rPr lang="en-US" dirty="0" smtClean="0"/>
              <a:t>Some may never ever utter a curse or cuss word, but by their actions they profane the Lord.</a:t>
            </a:r>
          </a:p>
          <a:p>
            <a:r>
              <a:rPr lang="en-US" dirty="0" smtClean="0"/>
              <a:t>There are dire consequences for profaning God.</a:t>
            </a:r>
          </a:p>
          <a:p>
            <a:r>
              <a:rPr lang="en-US" dirty="0" smtClean="0"/>
              <a:t>Do not be guilty of such.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615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all </a:t>
            </a:r>
            <a:r>
              <a:rPr lang="en-US" dirty="0"/>
              <a:t>irreverence shown toward God the Father, God the Son, </a:t>
            </a:r>
            <a:r>
              <a:rPr lang="en-US" dirty="0" smtClean="0"/>
              <a:t>and God </a:t>
            </a:r>
            <a:r>
              <a:rPr lang="en-US" dirty="0"/>
              <a:t>the Holy Spirit.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treating holy things as common, </a:t>
            </a:r>
            <a:r>
              <a:rPr lang="en-US" dirty="0" smtClean="0"/>
              <a:t>whether </a:t>
            </a:r>
            <a:r>
              <a:rPr lang="en-US" dirty="0"/>
              <a:t>by word or deed. </a:t>
            </a:r>
            <a:endParaRPr lang="en-US" dirty="0" smtClean="0"/>
          </a:p>
          <a:p>
            <a:r>
              <a:rPr lang="en-US" dirty="0" smtClean="0"/>
              <a:t>It has become commonplace in our world.</a:t>
            </a:r>
          </a:p>
          <a:p>
            <a:r>
              <a:rPr lang="en-US" dirty="0" smtClean="0"/>
              <a:t>Sadly it is drifting and becoming commonplace by members of the church.</a:t>
            </a:r>
          </a:p>
        </p:txBody>
      </p:sp>
    </p:spTree>
    <p:extLst>
      <p:ext uri="{BB962C8B-B14F-4D97-AF65-F5344CB8AC3E}">
        <p14:creationId xmlns:p14="http://schemas.microsoft.com/office/powerpoint/2010/main" val="8832030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is essentially an attitude of contempt or disregard for God or the things of God and is well exemplified by those of Ezekiel's day of whom God says: </a:t>
            </a:r>
          </a:p>
          <a:p>
            <a:r>
              <a:rPr lang="en-US" dirty="0" smtClean="0"/>
              <a:t>“Her priests have done violence to My law and have profaned My holy things; they have made no distinction between the holy and the profane, and they have not taught the difference between the unclean and the clean; and they hide their eyes from My Sabbaths, and I am profaned among them.” (Ezekiel 22:26).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4615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Not only was this true of the priests, </a:t>
            </a:r>
            <a:endParaRPr lang="en-US" dirty="0" smtClean="0"/>
          </a:p>
          <a:p>
            <a:r>
              <a:rPr lang="en-US" dirty="0" smtClean="0"/>
              <a:t>But the prophets</a:t>
            </a:r>
            <a:r>
              <a:rPr lang="en-US" dirty="0"/>
              <a:t>, princes and the people were guilty as well. </a:t>
            </a:r>
            <a:endParaRPr lang="en-US" dirty="0" smtClean="0"/>
          </a:p>
          <a:p>
            <a:r>
              <a:rPr lang="en-US" dirty="0" smtClean="0"/>
              <a:t>With the passing of nearly 2500 years, if this profane attitude is sometimes expressed differently, it is no less prevalent,</a:t>
            </a:r>
          </a:p>
          <a:p>
            <a:r>
              <a:rPr lang="en-US" dirty="0" smtClean="0"/>
              <a:t>for many are still putting no difference between the holy and profane, even if unwittingly.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073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Profanity was popular in those days.</a:t>
            </a:r>
          </a:p>
          <a:p>
            <a:r>
              <a:rPr lang="en-US" dirty="0" smtClean="0"/>
              <a:t>It does not take long to figure it is still popular.</a:t>
            </a:r>
          </a:p>
          <a:p>
            <a:r>
              <a:rPr lang="en-US" dirty="0" smtClean="0"/>
              <a:t>And we are not just talking about bad language.</a:t>
            </a:r>
          </a:p>
          <a:p>
            <a:r>
              <a:rPr lang="en-US" dirty="0" smtClean="0"/>
              <a:t>Anytime God is removed from first place, it is a form of profanity.</a:t>
            </a:r>
          </a:p>
          <a:p>
            <a:r>
              <a:rPr lang="en-US" dirty="0" smtClean="0"/>
              <a:t>This includes some things we may be guilty of.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6571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OMG---God---Jesus----</a:t>
            </a:r>
          </a:p>
          <a:p>
            <a:r>
              <a:rPr lang="en-US" dirty="0" smtClean="0"/>
              <a:t>Used as an expression of WOW, or trying to be provocative in speech; yet very irreverent towards God.</a:t>
            </a:r>
          </a:p>
          <a:p>
            <a:r>
              <a:rPr lang="en-US" dirty="0" smtClean="0"/>
              <a:t>Taking God’s name in vain</a:t>
            </a:r>
          </a:p>
          <a:p>
            <a:r>
              <a:rPr lang="en-US" dirty="0" smtClean="0"/>
              <a:t>Exodus 20:7 “You shall not take the name of the LORD your God in vain, for the LORD will not leave him unpunished who takes His name in vain”.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41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Oh My God!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the Psalmist used this phrase many times, it was not done in the same way it is used today.</a:t>
            </a:r>
          </a:p>
          <a:p>
            <a:r>
              <a:rPr lang="en-US" dirty="0" smtClean="0"/>
              <a:t>Even derivatives of the word are problematic.</a:t>
            </a:r>
          </a:p>
          <a:p>
            <a:r>
              <a:rPr lang="en-US" dirty="0" smtClean="0"/>
              <a:t>Oh, my gosh, is just a euphemism that people try because they do not want to be irreverent towards God, but trying to mimic what others in the world are doing.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94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 My God!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Texting OMG is popular.</a:t>
            </a:r>
          </a:p>
          <a:p>
            <a:r>
              <a:rPr lang="en-US" dirty="0" smtClean="0"/>
              <a:t>OMG is heard frequently on TV shows, and the characters that speak this usually are not very godly in their behavior.  </a:t>
            </a:r>
          </a:p>
          <a:p>
            <a:r>
              <a:rPr lang="en-US" dirty="0" smtClean="0"/>
              <a:t>They certainly are not making an appeal to God looking for guidance or protection.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5433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Profane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God was profaned in the violation </a:t>
            </a:r>
            <a:r>
              <a:rPr lang="en-US" dirty="0" smtClean="0"/>
              <a:t>of the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commandment given </a:t>
            </a:r>
            <a:r>
              <a:rPr lang="en-US" dirty="0"/>
              <a:t>through Moses, how much more in the violation of that law </a:t>
            </a:r>
            <a:br>
              <a:rPr lang="en-US" dirty="0"/>
            </a:br>
            <a:r>
              <a:rPr lang="en-US" dirty="0"/>
              <a:t>given through the time of the covenant of God's Son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Jeremiah 6:10: “To whom shall I speak and give warning, that they may hear? Behold, their ears are closed, and they cannot listen. Behold, the word of the LORD has become a reproach to them; they have no delight in it”.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5105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818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Popular Profanity</vt:lpstr>
      <vt:lpstr>Introduction</vt:lpstr>
      <vt:lpstr>Introduction</vt:lpstr>
      <vt:lpstr>Profanity</vt:lpstr>
      <vt:lpstr>Profanity</vt:lpstr>
      <vt:lpstr>Profanity</vt:lpstr>
      <vt:lpstr>Oh My God!</vt:lpstr>
      <vt:lpstr>Oh My God!</vt:lpstr>
      <vt:lpstr>The Profane</vt:lpstr>
      <vt:lpstr>The Profane</vt:lpstr>
      <vt:lpstr>To Profane Christ</vt:lpstr>
      <vt:lpstr>To Profane Christ</vt:lpstr>
      <vt:lpstr>To Profane Christ</vt:lpstr>
      <vt:lpstr>Profanity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Profanity</dc:title>
  <dc:creator>Aarons</dc:creator>
  <cp:lastModifiedBy>Aarons</cp:lastModifiedBy>
  <cp:revision>7</cp:revision>
  <dcterms:created xsi:type="dcterms:W3CDTF">2013-05-10T00:14:20Z</dcterms:created>
  <dcterms:modified xsi:type="dcterms:W3CDTF">2013-05-10T01:29:45Z</dcterms:modified>
</cp:coreProperties>
</file>