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86" autoAdjust="0"/>
    <p:restoredTop sz="86458" autoAdjust="0"/>
  </p:normalViewPr>
  <p:slideViewPr>
    <p:cSldViewPr>
      <p:cViewPr varScale="1">
        <p:scale>
          <a:sx n="95" d="100"/>
          <a:sy n="95" d="100"/>
        </p:scale>
        <p:origin x="-90" y="-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553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F7E67-42EF-4C5B-92FD-EEB4660949B6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C5F29-9700-4560-9363-DF3B9698D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977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F7E67-42EF-4C5B-92FD-EEB4660949B6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C5F29-9700-4560-9363-DF3B9698D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081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F7E67-42EF-4C5B-92FD-EEB4660949B6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C5F29-9700-4560-9363-DF3B9698D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35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F7E67-42EF-4C5B-92FD-EEB4660949B6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C5F29-9700-4560-9363-DF3B9698D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106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F7E67-42EF-4C5B-92FD-EEB4660949B6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C5F29-9700-4560-9363-DF3B9698D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441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F7E67-42EF-4C5B-92FD-EEB4660949B6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C5F29-9700-4560-9363-DF3B9698D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733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F7E67-42EF-4C5B-92FD-EEB4660949B6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C5F29-9700-4560-9363-DF3B9698D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460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F7E67-42EF-4C5B-92FD-EEB4660949B6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C5F29-9700-4560-9363-DF3B9698D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455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F7E67-42EF-4C5B-92FD-EEB4660949B6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C5F29-9700-4560-9363-DF3B9698D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472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F7E67-42EF-4C5B-92FD-EEB4660949B6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C5F29-9700-4560-9363-DF3B9698D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753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F7E67-42EF-4C5B-92FD-EEB4660949B6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C5F29-9700-4560-9363-DF3B9698D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052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6F7E67-42EF-4C5B-92FD-EEB4660949B6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C5F29-9700-4560-9363-DF3B9698D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903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81000"/>
            <a:ext cx="8991600" cy="3352800"/>
          </a:xfrm>
        </p:spPr>
        <p:txBody>
          <a:bodyPr>
            <a:noAutofit/>
          </a:bodyPr>
          <a:lstStyle/>
          <a:p>
            <a:r>
              <a:rPr lang="en-US" sz="6600" dirty="0" smtClean="0"/>
              <a:t>The Greatest Privileges Are In Christ Jesus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tx1"/>
                </a:solidFill>
              </a:rPr>
              <a:t>Let us not abuse such privilege</a:t>
            </a:r>
            <a:endParaRPr lang="en-US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93433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3414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TO BE ABLE TO ESCAPE HELL AND SATAN IS A GREAT PRIVILEGE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257800"/>
          </a:xfrm>
        </p:spPr>
        <p:txBody>
          <a:bodyPr/>
          <a:lstStyle/>
          <a:p>
            <a:r>
              <a:rPr lang="en-US" sz="4400" dirty="0" smtClean="0"/>
              <a:t>Note </a:t>
            </a:r>
            <a:r>
              <a:rPr lang="en-US" sz="4400" dirty="0"/>
              <a:t>what Peter says: </a:t>
            </a:r>
            <a:endParaRPr lang="en-US" sz="4400" dirty="0" smtClean="0"/>
          </a:p>
          <a:p>
            <a:r>
              <a:rPr lang="en-US" sz="4400" dirty="0" smtClean="0"/>
              <a:t>2 Peter </a:t>
            </a:r>
            <a:r>
              <a:rPr lang="en-US" sz="4400" dirty="0"/>
              <a:t>1:4; </a:t>
            </a:r>
            <a:endParaRPr lang="en-US" sz="4400" dirty="0" smtClean="0"/>
          </a:p>
          <a:p>
            <a:r>
              <a:rPr lang="en-US" sz="4400" dirty="0" smtClean="0"/>
              <a:t>2 Peter 1:5-11</a:t>
            </a:r>
            <a:r>
              <a:rPr lang="en-US" sz="4400" dirty="0"/>
              <a:t>. </a:t>
            </a:r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251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834"/>
            <a:ext cx="8229600" cy="1858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TO HAVE A HOME WITH GOD AFTER THIS LIFE IS OVER IS THE GREATEST OF PRIVILEGES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91440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dirty="0"/>
              <a:t>prepared place for a prepared people. </a:t>
            </a:r>
            <a:endParaRPr lang="en-US" dirty="0" smtClean="0"/>
          </a:p>
          <a:p>
            <a:r>
              <a:rPr lang="en-US" dirty="0" smtClean="0"/>
              <a:t>John </a:t>
            </a:r>
            <a:r>
              <a:rPr lang="en-US" dirty="0"/>
              <a:t>14:1-3. </a:t>
            </a:r>
            <a:endParaRPr lang="en-US" dirty="0" smtClean="0"/>
          </a:p>
          <a:p>
            <a:r>
              <a:rPr lang="en-US" dirty="0" smtClean="0"/>
              <a:t>An </a:t>
            </a:r>
            <a:r>
              <a:rPr lang="en-US" dirty="0"/>
              <a:t>eternal home. </a:t>
            </a:r>
            <a:endParaRPr lang="en-US" dirty="0" smtClean="0"/>
          </a:p>
          <a:p>
            <a:r>
              <a:rPr lang="en-US" dirty="0" smtClean="0"/>
              <a:t>Psalm </a:t>
            </a:r>
            <a:r>
              <a:rPr lang="en-US" dirty="0"/>
              <a:t>23:6; </a:t>
            </a:r>
            <a:endParaRPr lang="en-US" dirty="0" smtClean="0"/>
          </a:p>
          <a:p>
            <a:r>
              <a:rPr lang="en-US" dirty="0" smtClean="0"/>
              <a:t>Ecclesiastes </a:t>
            </a:r>
            <a:r>
              <a:rPr lang="en-US" dirty="0"/>
              <a:t>12:5. </a:t>
            </a:r>
            <a:endParaRPr lang="en-US" dirty="0" smtClean="0"/>
          </a:p>
          <a:p>
            <a:r>
              <a:rPr lang="en-US" dirty="0" smtClean="0"/>
              <a:t>But </a:t>
            </a:r>
            <a:r>
              <a:rPr lang="en-US" dirty="0"/>
              <a:t>we must prepare for that prepared place. </a:t>
            </a:r>
            <a:endParaRPr lang="en-US" dirty="0" smtClean="0"/>
          </a:p>
          <a:p>
            <a:r>
              <a:rPr lang="en-US" dirty="0" smtClean="0"/>
              <a:t>1 Peter </a:t>
            </a:r>
            <a:r>
              <a:rPr lang="en-US" dirty="0"/>
              <a:t>1:3-9.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984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CONCLUSION </a:t>
            </a:r>
            <a:r>
              <a:rPr lang="en-US" sz="3600" dirty="0" smtClean="0"/>
              <a:t>(Part Two)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791200"/>
          </a:xfrm>
        </p:spPr>
        <p:txBody>
          <a:bodyPr>
            <a:normAutofit/>
          </a:bodyPr>
          <a:lstStyle/>
          <a:p>
            <a:r>
              <a:rPr lang="en-US" sz="3600" dirty="0"/>
              <a:t>Yes, there are many great privileges for us if we will seek them out and use them</a:t>
            </a:r>
            <a:r>
              <a:rPr lang="en-US" sz="3600" dirty="0" smtClean="0"/>
              <a:t>.</a:t>
            </a:r>
          </a:p>
          <a:p>
            <a:r>
              <a:rPr lang="en-US" sz="3600" dirty="0" smtClean="0"/>
              <a:t>We also need to learn to appreciate these privileges we have. </a:t>
            </a:r>
          </a:p>
          <a:p>
            <a:r>
              <a:rPr lang="en-US" sz="3600" dirty="0" smtClean="0"/>
              <a:t>You </a:t>
            </a:r>
            <a:r>
              <a:rPr lang="en-US" sz="3600" dirty="0"/>
              <a:t>have the privilege of becoming a Christian today, you might not have this privilege tomorrow. </a:t>
            </a:r>
            <a:endParaRPr lang="en-US" sz="3600" dirty="0" smtClean="0"/>
          </a:p>
          <a:p>
            <a:r>
              <a:rPr lang="en-US" sz="3600" dirty="0" smtClean="0"/>
              <a:t>Why </a:t>
            </a:r>
            <a:r>
              <a:rPr lang="en-US" sz="3600" dirty="0"/>
              <a:t>not take advantage of this great privilege now?</a:t>
            </a:r>
            <a:endParaRPr lang="en-US" sz="36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39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IT IS A GREAT PRIVILEGE TO HAVE ACCESS TO THE DOCTRINE OF CHRIST.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486400"/>
          </a:xfrm>
        </p:spPr>
        <p:txBody>
          <a:bodyPr>
            <a:normAutofit/>
          </a:bodyPr>
          <a:lstStyle/>
          <a:p>
            <a:r>
              <a:rPr lang="en-US" sz="3500" dirty="0" smtClean="0"/>
              <a:t>1 Corinthians </a:t>
            </a:r>
            <a:r>
              <a:rPr lang="en-US" sz="3500" dirty="0"/>
              <a:t>15:1-4. </a:t>
            </a:r>
            <a:endParaRPr lang="en-US" sz="3500" dirty="0" smtClean="0"/>
          </a:p>
          <a:p>
            <a:r>
              <a:rPr lang="en-US" sz="3500" dirty="0" smtClean="0"/>
              <a:t>We </a:t>
            </a:r>
            <a:r>
              <a:rPr lang="en-US" sz="3500" dirty="0"/>
              <a:t>are to continue in it </a:t>
            </a:r>
            <a:r>
              <a:rPr lang="en-US" sz="3500" dirty="0" smtClean="0"/>
              <a:t>steadfastly </a:t>
            </a:r>
            <a:r>
              <a:rPr lang="en-US" sz="3500" dirty="0"/>
              <a:t>and not go beyond it</a:t>
            </a:r>
            <a:r>
              <a:rPr lang="en-US" sz="3500" dirty="0" smtClean="0"/>
              <a:t>.</a:t>
            </a:r>
          </a:p>
          <a:p>
            <a:r>
              <a:rPr lang="en-US" sz="3500" dirty="0" smtClean="0"/>
              <a:t>1 Corinthians 15:58 </a:t>
            </a:r>
          </a:p>
          <a:p>
            <a:r>
              <a:rPr lang="en-US" sz="3500" dirty="0" smtClean="0"/>
              <a:t>Acts </a:t>
            </a:r>
            <a:r>
              <a:rPr lang="en-US" sz="3500" dirty="0"/>
              <a:t>2:42; </a:t>
            </a:r>
            <a:endParaRPr lang="en-US" sz="3500" dirty="0" smtClean="0"/>
          </a:p>
          <a:p>
            <a:r>
              <a:rPr lang="en-US" sz="3500" dirty="0" smtClean="0"/>
              <a:t>2 John </a:t>
            </a:r>
            <a:r>
              <a:rPr lang="en-US" sz="3500" dirty="0"/>
              <a:t>9. </a:t>
            </a:r>
            <a:endParaRPr lang="en-US" sz="3500" dirty="0" smtClean="0"/>
          </a:p>
        </p:txBody>
      </p:sp>
    </p:spTree>
    <p:extLst>
      <p:ext uri="{BB962C8B-B14F-4D97-AF65-F5344CB8AC3E}">
        <p14:creationId xmlns:p14="http://schemas.microsoft.com/office/powerpoint/2010/main" val="1999609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304800"/>
            <a:ext cx="8915400" cy="6324600"/>
          </a:xfrm>
        </p:spPr>
        <p:txBody>
          <a:bodyPr>
            <a:normAutofit lnSpcReduction="10000"/>
          </a:bodyPr>
          <a:lstStyle/>
          <a:p>
            <a:r>
              <a:rPr lang="en-US" sz="4000" dirty="0"/>
              <a:t>It will save our souls. </a:t>
            </a:r>
          </a:p>
          <a:p>
            <a:r>
              <a:rPr lang="en-US" sz="4000" dirty="0"/>
              <a:t>James 1:21; </a:t>
            </a:r>
          </a:p>
          <a:p>
            <a:r>
              <a:rPr lang="en-US" sz="4000" dirty="0"/>
              <a:t>Romans 1:16,17. </a:t>
            </a:r>
          </a:p>
          <a:p>
            <a:r>
              <a:rPr lang="en-US" sz="4000" dirty="0" smtClean="0"/>
              <a:t>The </a:t>
            </a:r>
            <a:r>
              <a:rPr lang="en-US" sz="4000" dirty="0" smtClean="0"/>
              <a:t>doctrines of men will condemn. </a:t>
            </a:r>
          </a:p>
          <a:p>
            <a:r>
              <a:rPr lang="en-US" sz="4000" dirty="0" smtClean="0"/>
              <a:t>Matthew 15:9. </a:t>
            </a:r>
          </a:p>
          <a:p>
            <a:r>
              <a:rPr lang="en-US" sz="4000" dirty="0" smtClean="0"/>
              <a:t>We are warned against the doctrines of men. </a:t>
            </a:r>
          </a:p>
          <a:p>
            <a:r>
              <a:rPr lang="en-US" sz="4000" dirty="0" smtClean="0"/>
              <a:t>Galatians 1;6-8; </a:t>
            </a:r>
          </a:p>
          <a:p>
            <a:r>
              <a:rPr lang="en-US" sz="4000" dirty="0" smtClean="0"/>
              <a:t>Colossians 2:8.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550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7011" y="26126"/>
            <a:ext cx="9144000" cy="964474"/>
          </a:xfrm>
        </p:spPr>
        <p:txBody>
          <a:bodyPr>
            <a:normAutofit/>
          </a:bodyPr>
          <a:lstStyle/>
          <a:p>
            <a:r>
              <a:rPr lang="en-US" dirty="0" smtClean="0"/>
              <a:t>FELLOWSHIP </a:t>
            </a:r>
            <a:r>
              <a:rPr lang="en-US" dirty="0" smtClean="0"/>
              <a:t>IS A </a:t>
            </a:r>
            <a:r>
              <a:rPr lang="en-US" dirty="0" smtClean="0"/>
              <a:t>GREAT PRIVILEGE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8991600" cy="5943600"/>
          </a:xfrm>
        </p:spPr>
        <p:txBody>
          <a:bodyPr>
            <a:noAutofit/>
          </a:bodyPr>
          <a:lstStyle/>
          <a:p>
            <a:r>
              <a:rPr lang="en-US" sz="4000" dirty="0" smtClean="0"/>
              <a:t>WHETHER </a:t>
            </a:r>
            <a:r>
              <a:rPr lang="en-US" sz="4000" dirty="0"/>
              <a:t>IT IS REFERRING TO ASSEMBLING TOGETHER AS SAINTS OR GIVING OF OUR MEANS TO SUPPORT THE PREACHING OF THE GOSPEL. </a:t>
            </a:r>
            <a:r>
              <a:rPr lang="en-US" sz="4000" dirty="0" smtClean="0"/>
              <a:t>Philippians </a:t>
            </a:r>
            <a:r>
              <a:rPr lang="en-US" sz="4000" dirty="0"/>
              <a:t>1:3-11; </a:t>
            </a:r>
            <a:endParaRPr lang="en-US" sz="4000" dirty="0" smtClean="0"/>
          </a:p>
          <a:p>
            <a:r>
              <a:rPr lang="en-US" sz="4000" dirty="0" smtClean="0"/>
              <a:t>Philippians 4:10-20</a:t>
            </a:r>
            <a:r>
              <a:rPr lang="en-US" sz="4000" dirty="0"/>
              <a:t>. </a:t>
            </a:r>
            <a:endParaRPr lang="en-US" sz="4000" dirty="0" smtClean="0"/>
          </a:p>
          <a:p>
            <a:r>
              <a:rPr lang="en-US" sz="4000" dirty="0" smtClean="0"/>
              <a:t>We </a:t>
            </a:r>
            <a:r>
              <a:rPr lang="en-US" sz="4000" dirty="0"/>
              <a:t>are told to be </a:t>
            </a:r>
            <a:r>
              <a:rPr lang="en-US" sz="4000" dirty="0" smtClean="0"/>
              <a:t>steadfast </a:t>
            </a:r>
            <a:r>
              <a:rPr lang="en-US" sz="4000" dirty="0"/>
              <a:t>and not forsake it</a:t>
            </a:r>
            <a:r>
              <a:rPr lang="en-US" sz="4000" dirty="0" smtClean="0"/>
              <a:t>.</a:t>
            </a:r>
          </a:p>
          <a:p>
            <a:r>
              <a:rPr lang="en-US" sz="4000" dirty="0" smtClean="0"/>
              <a:t>Hebrews </a:t>
            </a:r>
            <a:r>
              <a:rPr lang="en-US" sz="4000" dirty="0"/>
              <a:t>10:25. </a:t>
            </a: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3297484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381000"/>
            <a:ext cx="8991600" cy="6324600"/>
          </a:xfrm>
        </p:spPr>
        <p:txBody>
          <a:bodyPr>
            <a:normAutofit/>
          </a:bodyPr>
          <a:lstStyle/>
          <a:p>
            <a:r>
              <a:rPr lang="en-US" dirty="0"/>
              <a:t>Coming together is to be done at every appointed meeting if at all possible. </a:t>
            </a:r>
          </a:p>
          <a:p>
            <a:r>
              <a:rPr lang="en-US" dirty="0"/>
              <a:t>Many seem to think that they are doing God or our brethren a favor when we assemble with the saints. </a:t>
            </a:r>
          </a:p>
          <a:p>
            <a:r>
              <a:rPr lang="en-US" dirty="0" smtClean="0"/>
              <a:t>Some </a:t>
            </a:r>
            <a:r>
              <a:rPr lang="en-US" dirty="0" smtClean="0"/>
              <a:t>have the attitude, you visit me once to encourage me to attend the services and I will certainly come once in return. </a:t>
            </a:r>
          </a:p>
          <a:p>
            <a:r>
              <a:rPr lang="en-US" dirty="0" smtClean="0"/>
              <a:t>Laying by in store is to be done upon the 1st day of every week. </a:t>
            </a:r>
          </a:p>
          <a:p>
            <a:r>
              <a:rPr lang="en-US" dirty="0" smtClean="0"/>
              <a:t>1 Corinthians 16:1,2.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583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28600"/>
            <a:ext cx="8991600" cy="6477000"/>
          </a:xfrm>
        </p:spPr>
        <p:txBody>
          <a:bodyPr/>
          <a:lstStyle/>
          <a:p>
            <a:r>
              <a:rPr lang="en-US" sz="4000" dirty="0"/>
              <a:t>It is a grace or gift from God and we are commanded to abound in it.</a:t>
            </a:r>
          </a:p>
          <a:p>
            <a:r>
              <a:rPr lang="en-US" sz="4000" dirty="0" smtClean="0"/>
              <a:t>It </a:t>
            </a:r>
            <a:r>
              <a:rPr lang="en-US" sz="4000" dirty="0" smtClean="0"/>
              <a:t>is a great privilege allowed by God. </a:t>
            </a:r>
          </a:p>
          <a:p>
            <a:r>
              <a:rPr lang="en-US" sz="4000" dirty="0" smtClean="0"/>
              <a:t>2 Corinthians 8:1-7. </a:t>
            </a:r>
          </a:p>
          <a:p>
            <a:r>
              <a:rPr lang="en-US" sz="4000" dirty="0" smtClean="0"/>
              <a:t>This giving is to be done, as prospered, willingly, with purpose, and cheerfully. </a:t>
            </a:r>
          </a:p>
          <a:p>
            <a:r>
              <a:rPr lang="en-US" sz="4000" dirty="0" smtClean="0"/>
              <a:t>2 </a:t>
            </a:r>
            <a:r>
              <a:rPr lang="en-US" sz="4000" dirty="0" smtClean="0"/>
              <a:t>Corinthians </a:t>
            </a:r>
            <a:r>
              <a:rPr lang="en-US" sz="4000" dirty="0" smtClean="0"/>
              <a:t>9:6-8.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551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4834"/>
            <a:ext cx="9144000" cy="87956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LORD'S SUPPER </a:t>
            </a:r>
            <a:r>
              <a:rPr lang="en-US" dirty="0" smtClean="0"/>
              <a:t>IS A </a:t>
            </a:r>
            <a:r>
              <a:rPr lang="en-US" dirty="0" smtClean="0"/>
              <a:t>GREAT PRIVILEGE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8991600" cy="5867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It </a:t>
            </a:r>
            <a:r>
              <a:rPr lang="en-US" dirty="0"/>
              <a:t>is through this means that we commune with </a:t>
            </a:r>
            <a:r>
              <a:rPr lang="en-US" dirty="0" smtClean="0"/>
              <a:t>the </a:t>
            </a:r>
            <a:r>
              <a:rPr lang="en-US" dirty="0"/>
              <a:t>Lord, and He with us. </a:t>
            </a:r>
            <a:endParaRPr lang="en-US" dirty="0" smtClean="0"/>
          </a:p>
          <a:p>
            <a:r>
              <a:rPr lang="en-US" dirty="0" smtClean="0"/>
              <a:t>Matthew </a:t>
            </a:r>
            <a:r>
              <a:rPr lang="en-US" dirty="0"/>
              <a:t>26: 26-29.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is through this means that we commemorate the death of suffering of our Lord until He comes again. </a:t>
            </a:r>
            <a:endParaRPr lang="en-US" dirty="0" smtClean="0"/>
          </a:p>
          <a:p>
            <a:r>
              <a:rPr lang="en-US" dirty="0" smtClean="0"/>
              <a:t>1 Corinthians </a:t>
            </a:r>
            <a:r>
              <a:rPr lang="en-US" dirty="0"/>
              <a:t>11:23-30. </a:t>
            </a:r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/>
              <a:t>are to do this </a:t>
            </a:r>
            <a:r>
              <a:rPr lang="en-US" dirty="0" smtClean="0"/>
              <a:t>steadfastly </a:t>
            </a:r>
            <a:r>
              <a:rPr lang="en-US" dirty="0"/>
              <a:t>upon every 1st day of the week. </a:t>
            </a:r>
            <a:endParaRPr lang="en-US" dirty="0" smtClean="0"/>
          </a:p>
          <a:p>
            <a:r>
              <a:rPr lang="en-US" dirty="0" smtClean="0"/>
              <a:t>Acts </a:t>
            </a:r>
            <a:r>
              <a:rPr lang="en-US" dirty="0"/>
              <a:t>2:42; </a:t>
            </a:r>
            <a:endParaRPr lang="en-US" dirty="0" smtClean="0"/>
          </a:p>
          <a:p>
            <a:r>
              <a:rPr lang="en-US" dirty="0" smtClean="0"/>
              <a:t>Acts 20:7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25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PRAYER </a:t>
            </a:r>
            <a:r>
              <a:rPr lang="en-US" dirty="0" smtClean="0"/>
              <a:t>IS A </a:t>
            </a:r>
            <a:r>
              <a:rPr lang="en-US" dirty="0" smtClean="0"/>
              <a:t>GREAT PRIVILEGE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067800" cy="5867400"/>
          </a:xfrm>
        </p:spPr>
        <p:txBody>
          <a:bodyPr>
            <a:normAutofit/>
          </a:bodyPr>
          <a:lstStyle/>
          <a:p>
            <a:r>
              <a:rPr lang="en-US" dirty="0" smtClean="0"/>
              <a:t>It </a:t>
            </a:r>
            <a:r>
              <a:rPr lang="en-US" dirty="0"/>
              <a:t>is through prayer that we talk with God, He talks to us through His written Word. </a:t>
            </a:r>
            <a:endParaRPr lang="en-US" dirty="0" smtClean="0"/>
          </a:p>
          <a:p>
            <a:r>
              <a:rPr lang="en-US" dirty="0" smtClean="0"/>
              <a:t>Prayer </a:t>
            </a:r>
            <a:r>
              <a:rPr lang="en-US" dirty="0"/>
              <a:t>is to be </a:t>
            </a:r>
            <a:r>
              <a:rPr lang="en-US" dirty="0" smtClean="0"/>
              <a:t>steadfast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Romans </a:t>
            </a:r>
            <a:r>
              <a:rPr lang="en-US" dirty="0"/>
              <a:t>12:12.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is to be addressed to God the Father through Jesus Christ the Lord. </a:t>
            </a:r>
            <a:endParaRPr lang="en-US" dirty="0" smtClean="0"/>
          </a:p>
          <a:p>
            <a:r>
              <a:rPr lang="en-US" dirty="0" smtClean="0"/>
              <a:t>Romans </a:t>
            </a:r>
            <a:r>
              <a:rPr lang="en-US" dirty="0"/>
              <a:t>1:8. </a:t>
            </a:r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/>
              <a:t>are to ask in faith, nothing wavering. </a:t>
            </a:r>
            <a:endParaRPr lang="en-US" dirty="0" smtClean="0"/>
          </a:p>
          <a:p>
            <a:r>
              <a:rPr lang="en-US" dirty="0" smtClean="0"/>
              <a:t>James </a:t>
            </a:r>
            <a:r>
              <a:rPr lang="en-US" dirty="0"/>
              <a:t>1:6,7.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394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57200"/>
            <a:ext cx="8915400" cy="62484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We are to ask, doing His will. </a:t>
            </a:r>
          </a:p>
          <a:p>
            <a:r>
              <a:rPr lang="en-US" sz="4000" dirty="0" smtClean="0"/>
              <a:t>1 John 3:22. </a:t>
            </a:r>
          </a:p>
          <a:p>
            <a:r>
              <a:rPr lang="en-US" sz="4000" dirty="0" smtClean="0"/>
              <a:t>We are to ask according to His will. </a:t>
            </a:r>
          </a:p>
          <a:p>
            <a:r>
              <a:rPr lang="en-US" sz="4000" dirty="0" smtClean="0"/>
              <a:t>1 John 5:14,15. </a:t>
            </a:r>
          </a:p>
          <a:p>
            <a:r>
              <a:rPr lang="en-US" sz="4000" dirty="0" smtClean="0"/>
              <a:t>We must not allow our prayers to be an "abomination" before the Lord. </a:t>
            </a:r>
            <a:r>
              <a:rPr lang="en-US" sz="4000" dirty="0" smtClean="0"/>
              <a:t>Proverbs </a:t>
            </a:r>
            <a:r>
              <a:rPr lang="en-US" sz="4000" dirty="0" smtClean="0"/>
              <a:t>28:9</a:t>
            </a:r>
          </a:p>
        </p:txBody>
      </p:sp>
    </p:spTree>
    <p:extLst>
      <p:ext uri="{BB962C8B-B14F-4D97-AF65-F5344CB8AC3E}">
        <p14:creationId xmlns:p14="http://schemas.microsoft.com/office/powerpoint/2010/main" val="1323475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591</Words>
  <Application>Microsoft Office PowerPoint</Application>
  <PresentationFormat>On-screen Show (4:3)</PresentationFormat>
  <Paragraphs>69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The Greatest Privileges Are In Christ Jesus</vt:lpstr>
      <vt:lpstr>IT IS A GREAT PRIVILEGE TO HAVE ACCESS TO THE DOCTRINE OF CHRIST. </vt:lpstr>
      <vt:lpstr>PowerPoint Presentation</vt:lpstr>
      <vt:lpstr>FELLOWSHIP IS A GREAT PRIVILEGE</vt:lpstr>
      <vt:lpstr>PowerPoint Presentation</vt:lpstr>
      <vt:lpstr>PowerPoint Presentation</vt:lpstr>
      <vt:lpstr>THE LORD'S SUPPER IS A GREAT PRIVILEGE</vt:lpstr>
      <vt:lpstr>PRAYER IS A GREAT PRIVILEGE  </vt:lpstr>
      <vt:lpstr>PowerPoint Presentation</vt:lpstr>
      <vt:lpstr>TO BE ABLE TO ESCAPE HELL AND SATAN IS A GREAT PRIVILEGE </vt:lpstr>
      <vt:lpstr>TO HAVE A HOME WITH GOD AFTER THIS LIFE IS OVER IS THE GREATEST OF PRIVILEGES</vt:lpstr>
      <vt:lpstr>CONCLUSION (Part Two)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Greatest Privileges Are In Christ Jesus</dc:title>
  <dc:creator>Aarons</dc:creator>
  <cp:lastModifiedBy>Aarons</cp:lastModifiedBy>
  <cp:revision>3</cp:revision>
  <dcterms:created xsi:type="dcterms:W3CDTF">2017-06-10T05:35:12Z</dcterms:created>
  <dcterms:modified xsi:type="dcterms:W3CDTF">2017-06-10T06:07:29Z</dcterms:modified>
</cp:coreProperties>
</file>