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1" r:id="rId15"/>
    <p:sldId id="274" r:id="rId16"/>
    <p:sldId id="275" r:id="rId17"/>
    <p:sldId id="270" r:id="rId18"/>
    <p:sldId id="268"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4" autoAdjust="0"/>
    <p:restoredTop sz="86443" autoAdjust="0"/>
  </p:normalViewPr>
  <p:slideViewPr>
    <p:cSldViewPr>
      <p:cViewPr varScale="1">
        <p:scale>
          <a:sx n="99" d="100"/>
          <a:sy n="99" d="100"/>
        </p:scale>
        <p:origin x="-2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3F4890-C674-429F-B809-6D661AA9619F}"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110339659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F4890-C674-429F-B809-6D661AA9619F}"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176929840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F4890-C674-429F-B809-6D661AA9619F}"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39108160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F4890-C674-429F-B809-6D661AA9619F}"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119468099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F4890-C674-429F-B809-6D661AA9619F}"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423958765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F4890-C674-429F-B809-6D661AA9619F}"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255084084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3F4890-C674-429F-B809-6D661AA9619F}"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258584525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3F4890-C674-429F-B809-6D661AA9619F}"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302598278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F4890-C674-429F-B809-6D661AA9619F}"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127065563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F4890-C674-429F-B809-6D661AA9619F}"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540370528"/>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F4890-C674-429F-B809-6D661AA9619F}"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A377C-F2F1-4CB8-A1E5-04F9FEB69B80}" type="slidenum">
              <a:rPr lang="en-US" smtClean="0"/>
              <a:t>‹#›</a:t>
            </a:fld>
            <a:endParaRPr lang="en-US"/>
          </a:p>
        </p:txBody>
      </p:sp>
    </p:spTree>
    <p:extLst>
      <p:ext uri="{BB962C8B-B14F-4D97-AF65-F5344CB8AC3E}">
        <p14:creationId xmlns:p14="http://schemas.microsoft.com/office/powerpoint/2010/main" val="39200864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7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F4890-C674-429F-B809-6D661AA9619F}" type="datetimeFigureOut">
              <a:rPr lang="en-US" smtClean="0"/>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A377C-F2F1-4CB8-A1E5-04F9FEB69B80}" type="slidenum">
              <a:rPr lang="en-US" smtClean="0"/>
              <a:t>‹#›</a:t>
            </a:fld>
            <a:endParaRPr lang="en-US"/>
          </a:p>
        </p:txBody>
      </p:sp>
    </p:spTree>
    <p:extLst>
      <p:ext uri="{BB962C8B-B14F-4D97-AF65-F5344CB8AC3E}">
        <p14:creationId xmlns:p14="http://schemas.microsoft.com/office/powerpoint/2010/main" val="394003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lstStyle/>
          <a:p>
            <a:r>
              <a:rPr lang="en-US" dirty="0" smtClean="0"/>
              <a:t>The Parable Of </a:t>
            </a:r>
            <a:br>
              <a:rPr lang="en-US" dirty="0" smtClean="0"/>
            </a:br>
            <a:r>
              <a:rPr lang="en-US" dirty="0" smtClean="0"/>
              <a:t>The Beautiful Farm</a:t>
            </a:r>
            <a:endParaRPr lang="en-US" dirty="0"/>
          </a:p>
        </p:txBody>
      </p:sp>
      <p:sp>
        <p:nvSpPr>
          <p:cNvPr id="3" name="Subtitle 2"/>
          <p:cNvSpPr>
            <a:spLocks noGrp="1"/>
          </p:cNvSpPr>
          <p:nvPr>
            <p:ph type="subTitle" idx="1"/>
          </p:nvPr>
        </p:nvSpPr>
        <p:spPr>
          <a:xfrm>
            <a:off x="609600" y="3886200"/>
            <a:ext cx="7848600" cy="1752600"/>
          </a:xfrm>
        </p:spPr>
        <p:txBody>
          <a:bodyPr/>
          <a:lstStyle/>
          <a:p>
            <a:r>
              <a:rPr lang="en-US" dirty="0" smtClean="0">
                <a:solidFill>
                  <a:srgbClr val="002060"/>
                </a:solidFill>
              </a:rPr>
              <a:t>We </a:t>
            </a:r>
            <a:r>
              <a:rPr lang="en-US" dirty="0" smtClean="0">
                <a:solidFill>
                  <a:srgbClr val="002060"/>
                </a:solidFill>
              </a:rPr>
              <a:t>do not remember this one, do we?</a:t>
            </a:r>
          </a:p>
          <a:p>
            <a:r>
              <a:rPr lang="en-US" dirty="0" smtClean="0">
                <a:solidFill>
                  <a:srgbClr val="002060"/>
                </a:solidFill>
              </a:rPr>
              <a:t>Just hold on and we will see the application.</a:t>
            </a:r>
            <a:endParaRPr lang="en-US" dirty="0">
              <a:solidFill>
                <a:srgbClr val="002060"/>
              </a:solidFill>
            </a:endParaRPr>
          </a:p>
        </p:txBody>
      </p:sp>
    </p:spTree>
    <p:extLst>
      <p:ext uri="{BB962C8B-B14F-4D97-AF65-F5344CB8AC3E}">
        <p14:creationId xmlns:p14="http://schemas.microsoft.com/office/powerpoint/2010/main" val="624815477"/>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0" y="1447800"/>
            <a:ext cx="9144000" cy="4876800"/>
          </a:xfrm>
        </p:spPr>
        <p:txBody>
          <a:bodyPr/>
          <a:lstStyle/>
          <a:p>
            <a:r>
              <a:rPr lang="en-US" dirty="0" smtClean="0"/>
              <a:t>As time went along, the operating funds were getting lower.  They really were not making that much money from the eggs, so they sold the chickens to pay for the utilities that month. They did not think that they made much money from the milk, so they sold the cows, and paid the </a:t>
            </a:r>
            <a:r>
              <a:rPr lang="en-US" dirty="0" smtClean="0"/>
              <a:t>utilities the next month.  </a:t>
            </a:r>
            <a:r>
              <a:rPr lang="en-US" dirty="0" smtClean="0"/>
              <a:t>Before the summer was over, they had run out of money.</a:t>
            </a:r>
            <a:endParaRPr lang="en-US" dirty="0"/>
          </a:p>
        </p:txBody>
      </p:sp>
    </p:spTree>
    <p:extLst>
      <p:ext uri="{BB962C8B-B14F-4D97-AF65-F5344CB8AC3E}">
        <p14:creationId xmlns:p14="http://schemas.microsoft.com/office/powerpoint/2010/main" val="114556674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0" y="1143000"/>
            <a:ext cx="9144000" cy="5334000"/>
          </a:xfrm>
        </p:spPr>
        <p:txBody>
          <a:bodyPr>
            <a:normAutofit/>
          </a:bodyPr>
          <a:lstStyle/>
          <a:p>
            <a:r>
              <a:rPr lang="en-US" dirty="0" smtClean="0"/>
              <a:t>Thinking they needed to sell something else, they went into the old barn to see if anything of value was there that could be sold.  What they found was bags of seeds that their father had bought.  But by this time, the seeds were rotten and unusable.  Had they planted the seeds, a crop of great value could have saved their farm.</a:t>
            </a:r>
          </a:p>
          <a:p>
            <a:r>
              <a:rPr lang="en-US" dirty="0" smtClean="0"/>
              <a:t>Haggai 2:19: “Is the seed still in the barn</a:t>
            </a:r>
            <a:r>
              <a:rPr lang="en-US" dirty="0" smtClean="0"/>
              <a:t>?...</a:t>
            </a:r>
          </a:p>
          <a:p>
            <a:r>
              <a:rPr lang="en-US" dirty="0" smtClean="0"/>
              <a:t>The explanation of the parable and its application to us.</a:t>
            </a:r>
            <a:endParaRPr lang="en-US" dirty="0"/>
          </a:p>
        </p:txBody>
      </p:sp>
    </p:spTree>
    <p:extLst>
      <p:ext uri="{BB962C8B-B14F-4D97-AF65-F5344CB8AC3E}">
        <p14:creationId xmlns:p14="http://schemas.microsoft.com/office/powerpoint/2010/main" val="339296263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Farmer</a:t>
            </a:r>
            <a:endParaRPr lang="en-US" dirty="0"/>
          </a:p>
        </p:txBody>
      </p:sp>
      <p:sp>
        <p:nvSpPr>
          <p:cNvPr id="3" name="Content Placeholder 2"/>
          <p:cNvSpPr>
            <a:spLocks noGrp="1"/>
          </p:cNvSpPr>
          <p:nvPr>
            <p:ph idx="1"/>
          </p:nvPr>
        </p:nvSpPr>
        <p:spPr/>
        <p:txBody>
          <a:bodyPr>
            <a:normAutofit/>
          </a:bodyPr>
          <a:lstStyle/>
          <a:p>
            <a:r>
              <a:rPr lang="en-US" dirty="0" smtClean="0"/>
              <a:t>Represents Jesus.</a:t>
            </a:r>
          </a:p>
          <a:p>
            <a:r>
              <a:rPr lang="en-US" dirty="0" smtClean="0"/>
              <a:t>Jesus knew that He could not stay and do all the work He was commissioned to do.</a:t>
            </a:r>
          </a:p>
          <a:p>
            <a:r>
              <a:rPr lang="en-US" dirty="0" smtClean="0"/>
              <a:t>So Jesus appointed His apostles to carry on the work of planting the seed, and reaping the harvest.</a:t>
            </a:r>
          </a:p>
          <a:p>
            <a:r>
              <a:rPr lang="en-US" dirty="0" smtClean="0"/>
              <a:t>Jesus also provided the seed and the place to plant the seed.</a:t>
            </a:r>
          </a:p>
        </p:txBody>
      </p:sp>
    </p:spTree>
    <p:extLst>
      <p:ext uri="{BB962C8B-B14F-4D97-AF65-F5344CB8AC3E}">
        <p14:creationId xmlns:p14="http://schemas.microsoft.com/office/powerpoint/2010/main" val="416644819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Farm</a:t>
            </a:r>
            <a:endParaRPr lang="en-US" dirty="0"/>
          </a:p>
        </p:txBody>
      </p:sp>
      <p:sp>
        <p:nvSpPr>
          <p:cNvPr id="3" name="Content Placeholder 2"/>
          <p:cNvSpPr>
            <a:spLocks noGrp="1"/>
          </p:cNvSpPr>
          <p:nvPr>
            <p:ph idx="1"/>
          </p:nvPr>
        </p:nvSpPr>
        <p:spPr/>
        <p:txBody>
          <a:bodyPr>
            <a:normAutofit lnSpcReduction="10000"/>
          </a:bodyPr>
          <a:lstStyle/>
          <a:p>
            <a:r>
              <a:rPr lang="en-US" dirty="0" smtClean="0"/>
              <a:t>Represents the church.</a:t>
            </a:r>
          </a:p>
          <a:p>
            <a:r>
              <a:rPr lang="en-US" dirty="0" smtClean="0"/>
              <a:t>The church is to prosper and grow.</a:t>
            </a:r>
          </a:p>
          <a:p>
            <a:r>
              <a:rPr lang="en-US" dirty="0" smtClean="0"/>
              <a:t>There is work to be done.</a:t>
            </a:r>
          </a:p>
          <a:p>
            <a:r>
              <a:rPr lang="en-US" dirty="0" smtClean="0"/>
              <a:t>When used properly, it would sustain those to whom would benefit from it.</a:t>
            </a:r>
          </a:p>
          <a:p>
            <a:r>
              <a:rPr lang="en-US" dirty="0" smtClean="0"/>
              <a:t>Of course with three houses, the neighbors figured out that they could not function together, but had to have their individual dwellings.</a:t>
            </a:r>
          </a:p>
        </p:txBody>
      </p:sp>
    </p:spTree>
    <p:extLst>
      <p:ext uri="{BB962C8B-B14F-4D97-AF65-F5344CB8AC3E}">
        <p14:creationId xmlns:p14="http://schemas.microsoft.com/office/powerpoint/2010/main" val="287444199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Farm</a:t>
            </a:r>
            <a:endParaRPr lang="en-US" dirty="0"/>
          </a:p>
        </p:txBody>
      </p:sp>
      <p:sp>
        <p:nvSpPr>
          <p:cNvPr id="3" name="Content Placeholder 2"/>
          <p:cNvSpPr>
            <a:spLocks noGrp="1"/>
          </p:cNvSpPr>
          <p:nvPr>
            <p:ph idx="1"/>
          </p:nvPr>
        </p:nvSpPr>
        <p:spPr/>
        <p:txBody>
          <a:bodyPr/>
          <a:lstStyle/>
          <a:p>
            <a:r>
              <a:rPr lang="en-US" dirty="0" smtClean="0"/>
              <a:t>As we see in our story, the sons built the most beautiful farm in the valley.</a:t>
            </a:r>
          </a:p>
          <a:p>
            <a:r>
              <a:rPr lang="en-US" dirty="0" smtClean="0"/>
              <a:t>I am sure people would come around and marvel at the sight.</a:t>
            </a:r>
          </a:p>
          <a:p>
            <a:r>
              <a:rPr lang="en-US" dirty="0" smtClean="0"/>
              <a:t>The sons became very proud that their farm was better than all the other </a:t>
            </a:r>
            <a:r>
              <a:rPr lang="en-US" dirty="0" smtClean="0"/>
              <a:t>farms </a:t>
            </a:r>
            <a:r>
              <a:rPr lang="en-US" dirty="0" smtClean="0"/>
              <a:t>(and they had no trouble expressing such a view).</a:t>
            </a:r>
          </a:p>
          <a:p>
            <a:endParaRPr lang="en-US" dirty="0"/>
          </a:p>
        </p:txBody>
      </p:sp>
    </p:spTree>
    <p:extLst>
      <p:ext uri="{BB962C8B-B14F-4D97-AF65-F5344CB8AC3E}">
        <p14:creationId xmlns:p14="http://schemas.microsoft.com/office/powerpoint/2010/main" val="402345332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Land</a:t>
            </a:r>
            <a:endParaRPr lang="en-US" dirty="0"/>
          </a:p>
        </p:txBody>
      </p:sp>
      <p:sp>
        <p:nvSpPr>
          <p:cNvPr id="3" name="Content Placeholder 2"/>
          <p:cNvSpPr>
            <a:spLocks noGrp="1"/>
          </p:cNvSpPr>
          <p:nvPr>
            <p:ph idx="1"/>
          </p:nvPr>
        </p:nvSpPr>
        <p:spPr/>
        <p:txBody>
          <a:bodyPr/>
          <a:lstStyle/>
          <a:p>
            <a:r>
              <a:rPr lang="en-US" dirty="0" smtClean="0"/>
              <a:t>This represents the world.</a:t>
            </a:r>
          </a:p>
          <a:p>
            <a:r>
              <a:rPr lang="en-US" dirty="0" smtClean="0"/>
              <a:t>This is where the seed is supposed to be planted.</a:t>
            </a:r>
          </a:p>
          <a:p>
            <a:r>
              <a:rPr lang="en-US" dirty="0" smtClean="0"/>
              <a:t>Yet by selling it off, the sons limited the areas in which they could plant.</a:t>
            </a:r>
          </a:p>
          <a:p>
            <a:r>
              <a:rPr lang="en-US" dirty="0" smtClean="0"/>
              <a:t>All too often, we limit ourselves in deciding where to plant the seed.</a:t>
            </a:r>
            <a:endParaRPr lang="en-US" dirty="0"/>
          </a:p>
        </p:txBody>
      </p:sp>
    </p:spTree>
    <p:extLst>
      <p:ext uri="{BB962C8B-B14F-4D97-AF65-F5344CB8AC3E}">
        <p14:creationId xmlns:p14="http://schemas.microsoft.com/office/powerpoint/2010/main" val="35498768"/>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a:t>
            </a:r>
            <a:endParaRPr lang="en-US" dirty="0"/>
          </a:p>
        </p:txBody>
      </p:sp>
      <p:sp>
        <p:nvSpPr>
          <p:cNvPr id="3" name="Content Placeholder 2"/>
          <p:cNvSpPr>
            <a:spLocks noGrp="1"/>
          </p:cNvSpPr>
          <p:nvPr>
            <p:ph idx="1"/>
          </p:nvPr>
        </p:nvSpPr>
        <p:spPr>
          <a:xfrm>
            <a:off x="76200" y="1295400"/>
            <a:ext cx="8991600" cy="5105400"/>
          </a:xfrm>
        </p:spPr>
        <p:txBody>
          <a:bodyPr>
            <a:normAutofit lnSpcReduction="10000"/>
          </a:bodyPr>
          <a:lstStyle/>
          <a:p>
            <a:r>
              <a:rPr lang="en-US" dirty="0" smtClean="0"/>
              <a:t>We are those sons.</a:t>
            </a:r>
          </a:p>
          <a:p>
            <a:r>
              <a:rPr lang="en-US" dirty="0" smtClean="0"/>
              <a:t>Represent </a:t>
            </a:r>
            <a:r>
              <a:rPr lang="en-US" dirty="0"/>
              <a:t>individual Christians.</a:t>
            </a:r>
          </a:p>
          <a:p>
            <a:r>
              <a:rPr lang="en-US" dirty="0" smtClean="0"/>
              <a:t>These three realized after it was too late that perhaps they should have hired a real farmer to run the farm.</a:t>
            </a:r>
          </a:p>
          <a:p>
            <a:r>
              <a:rPr lang="en-US" dirty="0" smtClean="0"/>
              <a:t>Notice also that they waited for a time when it would be more comfortable to work. (2 Timothy 4:2)</a:t>
            </a:r>
          </a:p>
          <a:p>
            <a:r>
              <a:rPr lang="en-US" dirty="0" smtClean="0"/>
              <a:t>But they focused upon the material things, and did not pay attention to what was important.</a:t>
            </a:r>
            <a:endParaRPr lang="en-US" dirty="0"/>
          </a:p>
        </p:txBody>
      </p:sp>
    </p:spTree>
    <p:extLst>
      <p:ext uri="{BB962C8B-B14F-4D97-AF65-F5344CB8AC3E}">
        <p14:creationId xmlns:p14="http://schemas.microsoft.com/office/powerpoint/2010/main" val="216342336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a:t>
            </a:r>
            <a:endParaRPr lang="en-US" dirty="0"/>
          </a:p>
        </p:txBody>
      </p:sp>
      <p:sp>
        <p:nvSpPr>
          <p:cNvPr id="3" name="Content Placeholder 2"/>
          <p:cNvSpPr>
            <a:spLocks noGrp="1"/>
          </p:cNvSpPr>
          <p:nvPr>
            <p:ph idx="1"/>
          </p:nvPr>
        </p:nvSpPr>
        <p:spPr>
          <a:xfrm>
            <a:off x="0" y="1600200"/>
            <a:ext cx="9067800" cy="4953000"/>
          </a:xfrm>
        </p:spPr>
        <p:txBody>
          <a:bodyPr>
            <a:normAutofit/>
          </a:bodyPr>
          <a:lstStyle/>
          <a:p>
            <a:r>
              <a:rPr lang="en-US" dirty="0" smtClean="0"/>
              <a:t>They </a:t>
            </a:r>
            <a:r>
              <a:rPr lang="en-US" dirty="0" smtClean="0"/>
              <a:t>were to carry on the work of their father, the same as we are to carry on the work of our Lord.</a:t>
            </a:r>
          </a:p>
          <a:p>
            <a:r>
              <a:rPr lang="en-US" dirty="0" smtClean="0"/>
              <a:t>That work involves the saving of souls.</a:t>
            </a:r>
          </a:p>
          <a:p>
            <a:r>
              <a:rPr lang="en-US" dirty="0" smtClean="0"/>
              <a:t>If you notice at the end of the story, the father had provided everything they would need.</a:t>
            </a:r>
          </a:p>
          <a:p>
            <a:r>
              <a:rPr lang="en-US" dirty="0" smtClean="0"/>
              <a:t>2 Peter 1:3</a:t>
            </a:r>
          </a:p>
          <a:p>
            <a:r>
              <a:rPr lang="en-US" dirty="0" smtClean="0"/>
              <a:t>Their job was to plant the seed, and the harvest would be provided by God.</a:t>
            </a:r>
            <a:endParaRPr lang="en-US" dirty="0"/>
          </a:p>
        </p:txBody>
      </p:sp>
    </p:spTree>
    <p:extLst>
      <p:ext uri="{BB962C8B-B14F-4D97-AF65-F5344CB8AC3E}">
        <p14:creationId xmlns:p14="http://schemas.microsoft.com/office/powerpoint/2010/main" val="322604033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Seed</a:t>
            </a:r>
            <a:endParaRPr lang="en-US" dirty="0"/>
          </a:p>
        </p:txBody>
      </p:sp>
      <p:sp>
        <p:nvSpPr>
          <p:cNvPr id="3" name="Content Placeholder 2"/>
          <p:cNvSpPr>
            <a:spLocks noGrp="1"/>
          </p:cNvSpPr>
          <p:nvPr>
            <p:ph idx="1"/>
          </p:nvPr>
        </p:nvSpPr>
        <p:spPr>
          <a:xfrm>
            <a:off x="152400" y="1600200"/>
            <a:ext cx="8915400" cy="4800600"/>
          </a:xfrm>
        </p:spPr>
        <p:txBody>
          <a:bodyPr>
            <a:normAutofit/>
          </a:bodyPr>
          <a:lstStyle/>
          <a:p>
            <a:r>
              <a:rPr lang="en-US" dirty="0" smtClean="0"/>
              <a:t>“The seed is the word of God”</a:t>
            </a:r>
          </a:p>
          <a:p>
            <a:r>
              <a:rPr lang="en-US" dirty="0" smtClean="0"/>
              <a:t>We have it with us all the time.</a:t>
            </a:r>
          </a:p>
          <a:p>
            <a:r>
              <a:rPr lang="en-US" dirty="0" smtClean="0"/>
              <a:t>Often times it is unused by those who should be using it.</a:t>
            </a:r>
          </a:p>
          <a:p>
            <a:r>
              <a:rPr lang="en-US" dirty="0" smtClean="0"/>
              <a:t>When something is wasted, it becomes worthless</a:t>
            </a:r>
            <a:r>
              <a:rPr lang="en-US" dirty="0" smtClean="0"/>
              <a:t>.</a:t>
            </a:r>
          </a:p>
          <a:p>
            <a:r>
              <a:rPr lang="en-US" dirty="0"/>
              <a:t>While the word of God can never be considered useless, if not used will become useless to those who should have used it</a:t>
            </a:r>
            <a:r>
              <a:rPr lang="en-US" dirty="0" smtClean="0"/>
              <a:t>.</a:t>
            </a:r>
            <a:endParaRPr lang="en-US" dirty="0"/>
          </a:p>
        </p:txBody>
      </p:sp>
    </p:spTree>
    <p:extLst>
      <p:ext uri="{BB962C8B-B14F-4D97-AF65-F5344CB8AC3E}">
        <p14:creationId xmlns:p14="http://schemas.microsoft.com/office/powerpoint/2010/main" val="346103772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Lessons We Need To Learn</a:t>
            </a:r>
            <a:endParaRPr lang="en-US" dirty="0"/>
          </a:p>
        </p:txBody>
      </p:sp>
      <p:sp>
        <p:nvSpPr>
          <p:cNvPr id="3" name="Content Placeholder 2"/>
          <p:cNvSpPr>
            <a:spLocks noGrp="1"/>
          </p:cNvSpPr>
          <p:nvPr>
            <p:ph idx="1"/>
          </p:nvPr>
        </p:nvSpPr>
        <p:spPr>
          <a:xfrm>
            <a:off x="0" y="1371600"/>
            <a:ext cx="9067800" cy="5181600"/>
          </a:xfrm>
        </p:spPr>
        <p:txBody>
          <a:bodyPr>
            <a:normAutofit fontScale="92500" lnSpcReduction="10000"/>
          </a:bodyPr>
          <a:lstStyle/>
          <a:p>
            <a:r>
              <a:rPr lang="en-US" dirty="0" smtClean="0"/>
              <a:t>It </a:t>
            </a:r>
            <a:r>
              <a:rPr lang="en-US" dirty="0" smtClean="0"/>
              <a:t>does not matter how pretty the farm </a:t>
            </a:r>
            <a:r>
              <a:rPr lang="en-US" dirty="0" smtClean="0"/>
              <a:t>and the equipment </a:t>
            </a:r>
            <a:r>
              <a:rPr lang="en-US" dirty="0" smtClean="0"/>
              <a:t>is if the seed is not planted</a:t>
            </a:r>
            <a:r>
              <a:rPr lang="en-US" dirty="0" smtClean="0"/>
              <a:t>.</a:t>
            </a:r>
          </a:p>
          <a:p>
            <a:r>
              <a:rPr lang="en-US" dirty="0" smtClean="0"/>
              <a:t>It does not matter how pretty the farmhouse is if the seed is neglected.</a:t>
            </a:r>
            <a:endParaRPr lang="en-US" dirty="0" smtClean="0"/>
          </a:p>
          <a:p>
            <a:r>
              <a:rPr lang="en-US" dirty="0" smtClean="0"/>
              <a:t>Many churches have opted for fancy programs and </a:t>
            </a:r>
            <a:r>
              <a:rPr lang="en-US" dirty="0" smtClean="0"/>
              <a:t>devices to try to attract souls.</a:t>
            </a:r>
          </a:p>
          <a:p>
            <a:r>
              <a:rPr lang="en-US" dirty="0" smtClean="0"/>
              <a:t>These programs and devices have been used so that the members would not have to do the planting.</a:t>
            </a:r>
            <a:endParaRPr lang="en-US" dirty="0" smtClean="0"/>
          </a:p>
          <a:p>
            <a:r>
              <a:rPr lang="en-US" dirty="0" smtClean="0"/>
              <a:t>In Matthew the sower went out and sowed seed.  He just sowed the seed—did not take time to prepare the soil or take the time to decide where to plant.</a:t>
            </a:r>
          </a:p>
          <a:p>
            <a:endParaRPr lang="en-US" dirty="0"/>
          </a:p>
        </p:txBody>
      </p:sp>
    </p:spTree>
    <p:extLst>
      <p:ext uri="{BB962C8B-B14F-4D97-AF65-F5344CB8AC3E}">
        <p14:creationId xmlns:p14="http://schemas.microsoft.com/office/powerpoint/2010/main" val="61101912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 our study of the parables, hopefully we have learned many lessons.</a:t>
            </a:r>
          </a:p>
          <a:p>
            <a:r>
              <a:rPr lang="en-US" dirty="0" smtClean="0"/>
              <a:t>Jesus taught the people these lessons and they did not realize that He was teaching them.</a:t>
            </a:r>
          </a:p>
          <a:p>
            <a:r>
              <a:rPr lang="en-US" dirty="0" smtClean="0"/>
              <a:t>Jesus spoke in parables because their hearts were not ready for the truth about the kingdom.</a:t>
            </a:r>
            <a:endParaRPr lang="en-US" dirty="0"/>
          </a:p>
        </p:txBody>
      </p:sp>
    </p:spTree>
    <p:extLst>
      <p:ext uri="{BB962C8B-B14F-4D97-AF65-F5344CB8AC3E}">
        <p14:creationId xmlns:p14="http://schemas.microsoft.com/office/powerpoint/2010/main" val="2715655181"/>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200" y="1447800"/>
            <a:ext cx="8915400" cy="5257800"/>
          </a:xfrm>
        </p:spPr>
        <p:txBody>
          <a:bodyPr>
            <a:normAutofit/>
          </a:bodyPr>
          <a:lstStyle/>
          <a:p>
            <a:r>
              <a:rPr lang="en-US" dirty="0" smtClean="0"/>
              <a:t>The church is divided today by groups who cannot exist together.</a:t>
            </a:r>
          </a:p>
          <a:p>
            <a:r>
              <a:rPr lang="en-US" dirty="0" smtClean="0"/>
              <a:t>Sometimes </a:t>
            </a:r>
            <a:r>
              <a:rPr lang="en-US" dirty="0" smtClean="0"/>
              <a:t>it is because of doctrinal differences.</a:t>
            </a:r>
          </a:p>
          <a:p>
            <a:r>
              <a:rPr lang="en-US" dirty="0" smtClean="0"/>
              <a:t>Each congregation promotes their church over the others</a:t>
            </a:r>
            <a:r>
              <a:rPr lang="en-US" smtClean="0"/>
              <a:t>. </a:t>
            </a:r>
            <a:endParaRPr lang="en-US" smtClean="0"/>
          </a:p>
          <a:p>
            <a:r>
              <a:rPr lang="en-US" smtClean="0"/>
              <a:t>What </a:t>
            </a:r>
            <a:r>
              <a:rPr lang="en-US" dirty="0" smtClean="0"/>
              <a:t>is lost in all the efforts to make ourselves beautiful, is the failure to do what we are supposed to do—plant the seed.</a:t>
            </a:r>
          </a:p>
          <a:p>
            <a:r>
              <a:rPr lang="en-US" dirty="0" smtClean="0"/>
              <a:t>Are you doing anything to plant seed for God?</a:t>
            </a:r>
            <a:endParaRPr lang="en-US" dirty="0"/>
          </a:p>
        </p:txBody>
      </p:sp>
    </p:spTree>
    <p:extLst>
      <p:ext uri="{BB962C8B-B14F-4D97-AF65-F5344CB8AC3E}">
        <p14:creationId xmlns:p14="http://schemas.microsoft.com/office/powerpoint/2010/main" val="276701705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Taking stories and events from our physical world helps us to understand things in the spiritual world.</a:t>
            </a:r>
          </a:p>
          <a:p>
            <a:r>
              <a:rPr lang="en-US" dirty="0" smtClean="0"/>
              <a:t>No one has seen heaven, yet we are sure it exists.</a:t>
            </a:r>
          </a:p>
          <a:p>
            <a:r>
              <a:rPr lang="en-US" dirty="0" smtClean="0"/>
              <a:t>Mainly because Jesus said so.</a:t>
            </a:r>
          </a:p>
          <a:p>
            <a:r>
              <a:rPr lang="en-US" dirty="0" smtClean="0"/>
              <a:t>And we learn that heaven is a wonderful place based upon the descriptions of comparison.</a:t>
            </a:r>
            <a:endParaRPr lang="en-US" dirty="0"/>
          </a:p>
        </p:txBody>
      </p:sp>
    </p:spTree>
    <p:extLst>
      <p:ext uri="{BB962C8B-B14F-4D97-AF65-F5344CB8AC3E}">
        <p14:creationId xmlns:p14="http://schemas.microsoft.com/office/powerpoint/2010/main" val="309287351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p:txBody>
          <a:bodyPr/>
          <a:lstStyle/>
          <a:p>
            <a:r>
              <a:rPr lang="en-US" dirty="0" smtClean="0"/>
              <a:t>There once was a man who owned a farm.  This man worked like all farmers from sun up to sundown.  It was hard work, to be sure.  It came to pass that his children grew up and moved away to the big city. There they set their course in life in various professions.  It came to pass that the man died, and left his farm to his three sons.</a:t>
            </a:r>
            <a:endParaRPr lang="en-US" dirty="0"/>
          </a:p>
        </p:txBody>
      </p:sp>
    </p:spTree>
    <p:extLst>
      <p:ext uri="{BB962C8B-B14F-4D97-AF65-F5344CB8AC3E}">
        <p14:creationId xmlns:p14="http://schemas.microsoft.com/office/powerpoint/2010/main" val="3329862197"/>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152400" y="1295400"/>
            <a:ext cx="8839200" cy="5410200"/>
          </a:xfrm>
        </p:spPr>
        <p:txBody>
          <a:bodyPr/>
          <a:lstStyle/>
          <a:p>
            <a:r>
              <a:rPr lang="en-US" dirty="0" smtClean="0"/>
              <a:t>As the sons returned for the funeral, they  learned that the valuable land was to become theirs. This land could make them wealthy, because their father seemed to do alright.  So they discussed the farm and all three of them considered returning to their home and making a go of the farm.  So they gave up their professions and returned to become farmers.</a:t>
            </a:r>
            <a:endParaRPr lang="en-US" dirty="0"/>
          </a:p>
        </p:txBody>
      </p:sp>
    </p:spTree>
    <p:extLst>
      <p:ext uri="{BB962C8B-B14F-4D97-AF65-F5344CB8AC3E}">
        <p14:creationId xmlns:p14="http://schemas.microsoft.com/office/powerpoint/2010/main" val="4290927301"/>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0" y="1524000"/>
            <a:ext cx="9144000" cy="4876800"/>
          </a:xfrm>
        </p:spPr>
        <p:txBody>
          <a:bodyPr>
            <a:normAutofit/>
          </a:bodyPr>
          <a:lstStyle/>
          <a:p>
            <a:r>
              <a:rPr lang="en-US" dirty="0" smtClean="0"/>
              <a:t>They soon realized that living under the same roof would be taxing on their relationship, so they sold some of the property and had two more houses built next to each other.  </a:t>
            </a:r>
            <a:r>
              <a:rPr lang="en-US" dirty="0" smtClean="0"/>
              <a:t>Of course, these new houses needed to be better than the others. As </a:t>
            </a:r>
            <a:r>
              <a:rPr lang="en-US" dirty="0" smtClean="0"/>
              <a:t>they began to settle into their new lifestyle, they got together to discuss what chores each would be responsible for.  </a:t>
            </a:r>
            <a:endParaRPr lang="en-US" dirty="0"/>
          </a:p>
        </p:txBody>
      </p:sp>
    </p:spTree>
    <p:extLst>
      <p:ext uri="{BB962C8B-B14F-4D97-AF65-F5344CB8AC3E}">
        <p14:creationId xmlns:p14="http://schemas.microsoft.com/office/powerpoint/2010/main" val="28955908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0" y="1600200"/>
            <a:ext cx="9067800" cy="5105400"/>
          </a:xfrm>
        </p:spPr>
        <p:txBody>
          <a:bodyPr/>
          <a:lstStyle/>
          <a:p>
            <a:r>
              <a:rPr lang="en-US" dirty="0" smtClean="0"/>
              <a:t>As </a:t>
            </a:r>
            <a:r>
              <a:rPr lang="en-US" dirty="0" smtClean="0"/>
              <a:t>they went around the farm together they discussed some things that needed fixing up.  The fence had fallen down in several places, so they decided to build a nice fence around the entire farm.  This was expensive, so they sold some more land and paid for the fence.</a:t>
            </a:r>
          </a:p>
          <a:p>
            <a:endParaRPr lang="en-US" dirty="0"/>
          </a:p>
        </p:txBody>
      </p:sp>
    </p:spTree>
    <p:extLst>
      <p:ext uri="{BB962C8B-B14F-4D97-AF65-F5344CB8AC3E}">
        <p14:creationId xmlns:p14="http://schemas.microsoft.com/office/powerpoint/2010/main" val="315825331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p:txBody>
          <a:bodyPr/>
          <a:lstStyle/>
          <a:p>
            <a:r>
              <a:rPr lang="en-US" dirty="0" smtClean="0"/>
              <a:t>They continued looking, and saw that the farm equipment was old and rusty, and needed to be replaced.  So they went to the tractor supply store and found out how expensive new equipment was, but since they needed it, the investment seemed to be worth it.  Once again they sold some more land and bought the new equipment.</a:t>
            </a:r>
            <a:endParaRPr lang="en-US" dirty="0"/>
          </a:p>
        </p:txBody>
      </p:sp>
    </p:spTree>
    <p:extLst>
      <p:ext uri="{BB962C8B-B14F-4D97-AF65-F5344CB8AC3E}">
        <p14:creationId xmlns:p14="http://schemas.microsoft.com/office/powerpoint/2010/main" val="284914388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Farm</a:t>
            </a:r>
            <a:endParaRPr lang="en-US" dirty="0"/>
          </a:p>
        </p:txBody>
      </p:sp>
      <p:sp>
        <p:nvSpPr>
          <p:cNvPr id="3" name="Content Placeholder 2"/>
          <p:cNvSpPr>
            <a:spLocks noGrp="1"/>
          </p:cNvSpPr>
          <p:nvPr>
            <p:ph idx="1"/>
          </p:nvPr>
        </p:nvSpPr>
        <p:spPr>
          <a:xfrm>
            <a:off x="152400" y="1447800"/>
            <a:ext cx="8915400" cy="5029200"/>
          </a:xfrm>
        </p:spPr>
        <p:txBody>
          <a:bodyPr/>
          <a:lstStyle/>
          <a:p>
            <a:r>
              <a:rPr lang="en-US" dirty="0" smtClean="0"/>
              <a:t>As they made more notes, the animal corrals were old and in poor condition.  But instead of selling more land, they decided to do the work themselves.  Winter proved too harsh to work in, so they waited until spring to start fixing the pens and corrals.  They wanted to paint everything so it would be pretty. They also painted the old man’s house.  Soon they had the most beautiful farm in the valley.</a:t>
            </a:r>
            <a:endParaRPr lang="en-US" dirty="0"/>
          </a:p>
        </p:txBody>
      </p:sp>
    </p:spTree>
    <p:extLst>
      <p:ext uri="{BB962C8B-B14F-4D97-AF65-F5344CB8AC3E}">
        <p14:creationId xmlns:p14="http://schemas.microsoft.com/office/powerpoint/2010/main" val="294098324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1366</Words>
  <Application>Microsoft Office PowerPoint</Application>
  <PresentationFormat>On-screen Show (4:3)</PresentationFormat>
  <Paragraphs>80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Parable Of  The Beautiful Farm</vt:lpstr>
      <vt:lpstr>Introduction</vt:lpstr>
      <vt:lpstr>Introduction</vt:lpstr>
      <vt:lpstr>The Parable Of The Farm</vt:lpstr>
      <vt:lpstr>The Parable Of The Farm</vt:lpstr>
      <vt:lpstr>The Parable Of The Farm</vt:lpstr>
      <vt:lpstr>The Parable Of The Farm</vt:lpstr>
      <vt:lpstr>The Parable Of The Farm</vt:lpstr>
      <vt:lpstr>The Parable Of The Farm</vt:lpstr>
      <vt:lpstr>The Parable Of The Farm</vt:lpstr>
      <vt:lpstr>The Parable Of The Farm</vt:lpstr>
      <vt:lpstr>The Old Farmer</vt:lpstr>
      <vt:lpstr>The Farm</vt:lpstr>
      <vt:lpstr>The Farm</vt:lpstr>
      <vt:lpstr>The Land</vt:lpstr>
      <vt:lpstr>The Sons</vt:lpstr>
      <vt:lpstr>The Sons</vt:lpstr>
      <vt:lpstr>The Seed</vt:lpstr>
      <vt:lpstr>The Lessons We Need To Learn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Beautiful Farm</dc:title>
  <dc:creator>Aarons</dc:creator>
  <cp:lastModifiedBy>Aarons</cp:lastModifiedBy>
  <cp:revision>17</cp:revision>
  <dcterms:created xsi:type="dcterms:W3CDTF">2015-01-09T15:36:15Z</dcterms:created>
  <dcterms:modified xsi:type="dcterms:W3CDTF">2015-01-12T03:08:27Z</dcterms:modified>
</cp:coreProperties>
</file>