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9"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6" autoAdjust="0"/>
    <p:restoredTop sz="86435" autoAdjust="0"/>
  </p:normalViewPr>
  <p:slideViewPr>
    <p:cSldViewPr>
      <p:cViewPr varScale="1">
        <p:scale>
          <a:sx n="96" d="100"/>
          <a:sy n="96" d="100"/>
        </p:scale>
        <p:origin x="-1674" y="-90"/>
      </p:cViewPr>
      <p:guideLst>
        <p:guide orient="horz" pos="2160"/>
        <p:guide pos="2880"/>
      </p:guideLst>
    </p:cSldViewPr>
  </p:slideViewPr>
  <p:outlineViewPr>
    <p:cViewPr>
      <p:scale>
        <a:sx n="33" d="100"/>
        <a:sy n="33" d="100"/>
      </p:scale>
      <p:origin x="0" y="835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44F7BF-02E5-466F-965B-B65487D64CA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25536912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4F7BF-02E5-466F-965B-B65487D64CA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98408917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4F7BF-02E5-466F-965B-B65487D64CA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398813173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4F7BF-02E5-466F-965B-B65487D64CA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13609212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44F7BF-02E5-466F-965B-B65487D64CA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397395594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44F7BF-02E5-466F-965B-B65487D64CAA}"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177498239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44F7BF-02E5-466F-965B-B65487D64CAA}" type="datetimeFigureOut">
              <a:rPr lang="en-US" smtClean="0"/>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140012147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44F7BF-02E5-466F-965B-B65487D64CAA}" type="datetimeFigureOut">
              <a:rPr lang="en-US" smtClean="0"/>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19967915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4F7BF-02E5-466F-965B-B65487D64CAA}" type="datetimeFigureOut">
              <a:rPr lang="en-US" smtClean="0"/>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31868379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4F7BF-02E5-466F-965B-B65487D64CAA}"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202051555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4F7BF-02E5-466F-965B-B65487D64CAA}"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2592A-C4C4-4CDB-9162-0A2A9A4ADF84}" type="slidenum">
              <a:rPr lang="en-US" smtClean="0"/>
              <a:t>‹#›</a:t>
            </a:fld>
            <a:endParaRPr lang="en-US"/>
          </a:p>
        </p:txBody>
      </p:sp>
    </p:spTree>
    <p:extLst>
      <p:ext uri="{BB962C8B-B14F-4D97-AF65-F5344CB8AC3E}">
        <p14:creationId xmlns:p14="http://schemas.microsoft.com/office/powerpoint/2010/main" val="39618191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alpha val="50000"/>
              </a:srgbClr>
            </a:gs>
            <a:gs pos="82001">
              <a:srgbClr val="FBD49C"/>
            </a:gs>
            <a:gs pos="100000">
              <a:srgbClr val="FEE7F2"/>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4F7BF-02E5-466F-965B-B65487D64CAA}" type="datetimeFigureOut">
              <a:rPr lang="en-US" smtClean="0"/>
              <a:t>10/23/2016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2592A-C4C4-4CDB-9162-0A2A9A4ADF84}" type="slidenum">
              <a:rPr lang="en-US" smtClean="0"/>
              <a:t>‹#›</a:t>
            </a:fld>
            <a:endParaRPr lang="en-US"/>
          </a:p>
        </p:txBody>
      </p:sp>
    </p:spTree>
    <p:extLst>
      <p:ext uri="{BB962C8B-B14F-4D97-AF65-F5344CB8AC3E}">
        <p14:creationId xmlns:p14="http://schemas.microsoft.com/office/powerpoint/2010/main" val="3835993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57201"/>
            <a:ext cx="8991600" cy="3143250"/>
          </a:xfrm>
        </p:spPr>
        <p:txBody>
          <a:bodyPr>
            <a:noAutofit/>
          </a:bodyPr>
          <a:lstStyle/>
          <a:p>
            <a:r>
              <a:rPr lang="en-US" sz="7200" dirty="0" smtClean="0"/>
              <a:t>Building, Maintaining, And Nurturing </a:t>
            </a:r>
            <a:br>
              <a:rPr lang="en-US" sz="7200" dirty="0" smtClean="0"/>
            </a:br>
            <a:r>
              <a:rPr lang="en-US" sz="7200" dirty="0" smtClean="0"/>
              <a:t>Good Relationships</a:t>
            </a:r>
            <a:endParaRPr lang="en-US" sz="7200" dirty="0"/>
          </a:p>
        </p:txBody>
      </p:sp>
      <p:sp>
        <p:nvSpPr>
          <p:cNvPr id="3" name="Subtitle 2"/>
          <p:cNvSpPr>
            <a:spLocks noGrp="1"/>
          </p:cNvSpPr>
          <p:nvPr>
            <p:ph type="subTitle" idx="1"/>
          </p:nvPr>
        </p:nvSpPr>
        <p:spPr>
          <a:xfrm>
            <a:off x="152400" y="4267200"/>
            <a:ext cx="8686800" cy="2133600"/>
          </a:xfrm>
        </p:spPr>
        <p:txBody>
          <a:bodyPr/>
          <a:lstStyle/>
          <a:p>
            <a:r>
              <a:rPr lang="en-US" sz="4000" dirty="0" smtClean="0">
                <a:solidFill>
                  <a:schemeClr val="tx1"/>
                </a:solidFill>
              </a:rPr>
              <a:t>Conflict Resolution:</a:t>
            </a:r>
          </a:p>
          <a:p>
            <a:r>
              <a:rPr lang="en-US" sz="4000" dirty="0" smtClean="0">
                <a:solidFill>
                  <a:schemeClr val="tx1"/>
                </a:solidFill>
              </a:rPr>
              <a:t>This Is Our Most Difficult Task We Will Discuss In This Series.</a:t>
            </a:r>
          </a:p>
          <a:p>
            <a:endParaRPr lang="en-US" dirty="0"/>
          </a:p>
        </p:txBody>
      </p:sp>
    </p:spTree>
    <p:extLst>
      <p:ext uri="{BB962C8B-B14F-4D97-AF65-F5344CB8AC3E}">
        <p14:creationId xmlns:p14="http://schemas.microsoft.com/office/powerpoint/2010/main" val="31037752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txBody>
          <a:bodyPr>
            <a:normAutofit/>
          </a:bodyPr>
          <a:lstStyle/>
          <a:p>
            <a:r>
              <a:rPr lang="en-US" dirty="0" smtClean="0"/>
              <a:t>You know that God will not tolerate or fellowship sin.</a:t>
            </a:r>
          </a:p>
          <a:p>
            <a:r>
              <a:rPr lang="en-US" dirty="0" smtClean="0"/>
              <a:t>1 John 1:5 “God is light and in Him is no darkness at all”.</a:t>
            </a:r>
          </a:p>
          <a:p>
            <a:r>
              <a:rPr lang="en-US" dirty="0" smtClean="0"/>
              <a:t>Ephesians 5:11 “And do not participate in the unfruitful deeds of darkness, but instead even expose them”.</a:t>
            </a:r>
          </a:p>
          <a:p>
            <a:r>
              <a:rPr lang="en-US" dirty="0" smtClean="0"/>
              <a:t>2 Corinthians 6:14 “Do not be bound together with unbelievers;…”</a:t>
            </a:r>
          </a:p>
          <a:p>
            <a:r>
              <a:rPr lang="en-US" dirty="0" smtClean="0"/>
              <a:t>2 Corinthians 6:17 “therefore, come out from their midst and be separate, says the Lord. And do not touch what is unclean; and I will welcome you”.</a:t>
            </a:r>
          </a:p>
        </p:txBody>
      </p:sp>
    </p:spTree>
    <p:extLst>
      <p:ext uri="{BB962C8B-B14F-4D97-AF65-F5344CB8AC3E}">
        <p14:creationId xmlns:p14="http://schemas.microsoft.com/office/powerpoint/2010/main" val="368901446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553200"/>
          </a:xfrm>
        </p:spPr>
        <p:txBody>
          <a:bodyPr>
            <a:normAutofit/>
          </a:bodyPr>
          <a:lstStyle/>
          <a:p>
            <a:r>
              <a:rPr lang="en-US" dirty="0" smtClean="0"/>
              <a:t>The Bible has many passages that warn us of having fellowship with darkness and sin.</a:t>
            </a:r>
          </a:p>
          <a:p>
            <a:r>
              <a:rPr lang="en-US" dirty="0" smtClean="0"/>
              <a:t>Most of the time that usually means US being involved in sin which is wrong and needs to be stopped.</a:t>
            </a:r>
          </a:p>
          <a:p>
            <a:r>
              <a:rPr lang="en-US" dirty="0" smtClean="0"/>
              <a:t>So if you do not resolve your issues with your brother(s), you are probably bothered enough to not serve God faithfully.</a:t>
            </a:r>
          </a:p>
          <a:p>
            <a:r>
              <a:rPr lang="en-US" dirty="0" smtClean="0"/>
              <a:t>Our focus in worship is to be directed towards God, but if you are eyeballing, or thinking about one who gives you a problem, you are not directing your attention toward God.</a:t>
            </a:r>
          </a:p>
          <a:p>
            <a:endParaRPr lang="en-US" dirty="0" smtClean="0"/>
          </a:p>
          <a:p>
            <a:endParaRPr lang="en-US" dirty="0"/>
          </a:p>
        </p:txBody>
      </p:sp>
    </p:spTree>
    <p:extLst>
      <p:ext uri="{BB962C8B-B14F-4D97-AF65-F5344CB8AC3E}">
        <p14:creationId xmlns:p14="http://schemas.microsoft.com/office/powerpoint/2010/main" val="145242398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Jesus Addressed This Very Thing</a:t>
            </a:r>
            <a:endParaRPr lang="en-US" dirty="0"/>
          </a:p>
        </p:txBody>
      </p:sp>
      <p:sp>
        <p:nvSpPr>
          <p:cNvPr id="3" name="Content Placeholder 2"/>
          <p:cNvSpPr>
            <a:spLocks noGrp="1"/>
          </p:cNvSpPr>
          <p:nvPr>
            <p:ph idx="1"/>
          </p:nvPr>
        </p:nvSpPr>
        <p:spPr>
          <a:xfrm>
            <a:off x="76200" y="914400"/>
            <a:ext cx="9067800" cy="5791200"/>
          </a:xfrm>
        </p:spPr>
        <p:txBody>
          <a:bodyPr>
            <a:normAutofit fontScale="92500" lnSpcReduction="10000"/>
          </a:bodyPr>
          <a:lstStyle/>
          <a:p>
            <a:r>
              <a:rPr lang="en-US" dirty="0" smtClean="0"/>
              <a:t>Matthew 5:23-24 “If therefore you are presenting your offering at the altar, and there remember that your brother has something against you, leave your offering there before the altar, and go your way; first be reconciled to your brother, and then come and present your offering”.</a:t>
            </a:r>
          </a:p>
          <a:p>
            <a:r>
              <a:rPr lang="en-US" dirty="0" smtClean="0"/>
              <a:t>Here we see that perhaps we have wronged someone, and they have the problem with us.</a:t>
            </a:r>
          </a:p>
          <a:p>
            <a:r>
              <a:rPr lang="en-US" dirty="0" smtClean="0"/>
              <a:t>Before we can come to God with a clear conscience, we must make ourselves right with our brethren.</a:t>
            </a:r>
          </a:p>
          <a:p>
            <a:r>
              <a:rPr lang="en-US" dirty="0" smtClean="0"/>
              <a:t>If our brother has offended us to the degree that we cannot worship God in Spirit and Truth, we still need to make it right.</a:t>
            </a:r>
          </a:p>
        </p:txBody>
      </p:sp>
    </p:spTree>
    <p:extLst>
      <p:ext uri="{BB962C8B-B14F-4D97-AF65-F5344CB8AC3E}">
        <p14:creationId xmlns:p14="http://schemas.microsoft.com/office/powerpoint/2010/main" val="393118275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lstStyle/>
          <a:p>
            <a:r>
              <a:rPr lang="en-US" dirty="0" smtClean="0"/>
              <a:t>Matthew 18:15-17 “And if your brother sins, go and reprove him in private; if he listens to you, you have won your brother. But if he does not listen to you, take one or two more with you, so that by the mouth of two or three witnesses every fact may be confirmed. And if he refuses to listen to them, tell it to the church; and if he refuses to listen even to the church, let he be to you as a Gentile and a tax gatherer”.</a:t>
            </a:r>
          </a:p>
          <a:p>
            <a:r>
              <a:rPr lang="en-US" dirty="0" smtClean="0"/>
              <a:t>This is the pattern of church discipline</a:t>
            </a:r>
            <a:r>
              <a:rPr lang="en-US" dirty="0" smtClean="0"/>
              <a:t>.</a:t>
            </a:r>
          </a:p>
          <a:p>
            <a:r>
              <a:rPr lang="en-US" dirty="0" smtClean="0"/>
              <a:t>Romans 15:1-3 (read)</a:t>
            </a:r>
            <a:endParaRPr lang="en-US" dirty="0"/>
          </a:p>
        </p:txBody>
      </p:sp>
    </p:spTree>
    <p:extLst>
      <p:ext uri="{BB962C8B-B14F-4D97-AF65-F5344CB8AC3E}">
        <p14:creationId xmlns:p14="http://schemas.microsoft.com/office/powerpoint/2010/main" val="8414281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Conclusion</a:t>
            </a:r>
            <a:endParaRPr lang="en-US" dirty="0"/>
          </a:p>
        </p:txBody>
      </p:sp>
      <p:sp>
        <p:nvSpPr>
          <p:cNvPr id="3" name="Content Placeholder 2"/>
          <p:cNvSpPr>
            <a:spLocks noGrp="1"/>
          </p:cNvSpPr>
          <p:nvPr>
            <p:ph idx="1"/>
          </p:nvPr>
        </p:nvSpPr>
        <p:spPr>
          <a:xfrm>
            <a:off x="76200" y="685800"/>
            <a:ext cx="8991600" cy="6019800"/>
          </a:xfrm>
        </p:spPr>
        <p:txBody>
          <a:bodyPr/>
          <a:lstStyle/>
          <a:p>
            <a:r>
              <a:rPr lang="en-US" dirty="0" smtClean="0"/>
              <a:t>This lesson only deals with conflict resolution among brethren.</a:t>
            </a:r>
          </a:p>
          <a:p>
            <a:r>
              <a:rPr lang="en-US" dirty="0" smtClean="0"/>
              <a:t>How we resolve conflict in the world is handled differently and by different means.</a:t>
            </a:r>
          </a:p>
          <a:p>
            <a:r>
              <a:rPr lang="en-US" dirty="0" smtClean="0"/>
              <a:t>Yet, not matter what we do, we still have to behave like Christians all the time.</a:t>
            </a:r>
          </a:p>
          <a:p>
            <a:r>
              <a:rPr lang="en-US" dirty="0" smtClean="0"/>
              <a:t>If you have a problem with anyone who is your brother or sister In Christ, you must resolve that issue, or your soul could be in danger.</a:t>
            </a:r>
          </a:p>
          <a:p>
            <a:r>
              <a:rPr lang="en-US" dirty="0" smtClean="0"/>
              <a:t>It is up to you how you handle conflict.</a:t>
            </a:r>
            <a:endParaRPr lang="en-US" dirty="0"/>
          </a:p>
        </p:txBody>
      </p:sp>
    </p:spTree>
    <p:extLst>
      <p:ext uri="{BB962C8B-B14F-4D97-AF65-F5344CB8AC3E}">
        <p14:creationId xmlns:p14="http://schemas.microsoft.com/office/powerpoint/2010/main" val="39443980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lstStyle/>
          <a:p>
            <a:r>
              <a:rPr lang="en-US" dirty="0" smtClean="0"/>
              <a:t>Introduction</a:t>
            </a:r>
            <a:endParaRPr lang="en-US" dirty="0"/>
          </a:p>
        </p:txBody>
      </p:sp>
      <p:sp>
        <p:nvSpPr>
          <p:cNvPr id="3" name="Content Placeholder 2"/>
          <p:cNvSpPr>
            <a:spLocks noGrp="1"/>
          </p:cNvSpPr>
          <p:nvPr>
            <p:ph idx="1"/>
          </p:nvPr>
        </p:nvSpPr>
        <p:spPr>
          <a:xfrm>
            <a:off x="0" y="762000"/>
            <a:ext cx="9144000" cy="6019800"/>
          </a:xfrm>
        </p:spPr>
        <p:txBody>
          <a:bodyPr/>
          <a:lstStyle/>
          <a:p>
            <a:r>
              <a:rPr lang="en-US" dirty="0" smtClean="0"/>
              <a:t>As we go through life and deal with others we are sooner or later going to be involved in conflict.</a:t>
            </a:r>
          </a:p>
          <a:p>
            <a:r>
              <a:rPr lang="en-US" dirty="0" smtClean="0"/>
              <a:t>This happens at an early age.</a:t>
            </a:r>
          </a:p>
          <a:p>
            <a:r>
              <a:rPr lang="en-US" dirty="0" smtClean="0"/>
              <a:t>Little Johnny does not want to share his toys with little Billy.</a:t>
            </a:r>
          </a:p>
          <a:p>
            <a:r>
              <a:rPr lang="en-US" dirty="0" smtClean="0"/>
              <a:t>Usually the parents get involved and teach little Johnny to share his things with others.</a:t>
            </a:r>
          </a:p>
          <a:p>
            <a:r>
              <a:rPr lang="en-US" dirty="0" smtClean="0"/>
              <a:t>Little ones are very selfish, and the sooner parents teach them not to be selfish, the quicker they will be a joy to their parents.</a:t>
            </a:r>
            <a:endParaRPr lang="en-US" dirty="0"/>
          </a:p>
        </p:txBody>
      </p:sp>
    </p:spTree>
    <p:extLst>
      <p:ext uri="{BB962C8B-B14F-4D97-AF65-F5344CB8AC3E}">
        <p14:creationId xmlns:p14="http://schemas.microsoft.com/office/powerpoint/2010/main" val="34548813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lnSpcReduction="10000"/>
          </a:bodyPr>
          <a:lstStyle/>
          <a:p>
            <a:r>
              <a:rPr lang="en-US" dirty="0" smtClean="0"/>
              <a:t>Some people do not outgrow their childish selfishness.</a:t>
            </a:r>
          </a:p>
          <a:p>
            <a:r>
              <a:rPr lang="en-US" dirty="0" smtClean="0"/>
              <a:t>Remember this was the very first attitude we discussed in our series of how NOT to treat others.</a:t>
            </a:r>
          </a:p>
          <a:p>
            <a:r>
              <a:rPr lang="en-US" dirty="0" smtClean="0"/>
              <a:t>This is also what led to the first sin.</a:t>
            </a:r>
          </a:p>
          <a:p>
            <a:r>
              <a:rPr lang="en-US" dirty="0" smtClean="0"/>
              <a:t>If people do not learn to humble themselves and consider others as more important than themselves, there will be conflict.</a:t>
            </a:r>
          </a:p>
          <a:p>
            <a:r>
              <a:rPr lang="en-US" dirty="0" smtClean="0"/>
              <a:t>Philippians 2:3-4 is our theme text.</a:t>
            </a:r>
          </a:p>
          <a:p>
            <a:r>
              <a:rPr lang="en-US" dirty="0" smtClean="0"/>
              <a:t>How we handle that conflict will affect how others see us.</a:t>
            </a:r>
          </a:p>
          <a:p>
            <a:r>
              <a:rPr lang="en-US" dirty="0" smtClean="0"/>
              <a:t>Not only our brethren, but those who are not Christians will be watching.</a:t>
            </a:r>
            <a:endParaRPr lang="en-US" dirty="0"/>
          </a:p>
        </p:txBody>
      </p:sp>
    </p:spTree>
    <p:extLst>
      <p:ext uri="{BB962C8B-B14F-4D97-AF65-F5344CB8AC3E}">
        <p14:creationId xmlns:p14="http://schemas.microsoft.com/office/powerpoint/2010/main" val="331874970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371600"/>
          </a:xfrm>
        </p:spPr>
        <p:txBody>
          <a:bodyPr>
            <a:normAutofit fontScale="90000"/>
          </a:bodyPr>
          <a:lstStyle/>
          <a:p>
            <a:r>
              <a:rPr lang="en-US" dirty="0" smtClean="0"/>
              <a:t>How DO We Handle Conflict? Vs. How SHOULD We Handle Conflict?</a:t>
            </a:r>
            <a:endParaRPr lang="en-US" dirty="0"/>
          </a:p>
        </p:txBody>
      </p:sp>
      <p:sp>
        <p:nvSpPr>
          <p:cNvPr id="3" name="Content Placeholder 2"/>
          <p:cNvSpPr>
            <a:spLocks noGrp="1"/>
          </p:cNvSpPr>
          <p:nvPr>
            <p:ph idx="1"/>
          </p:nvPr>
        </p:nvSpPr>
        <p:spPr>
          <a:xfrm>
            <a:off x="76200" y="1447800"/>
            <a:ext cx="8991600" cy="5257800"/>
          </a:xfrm>
        </p:spPr>
        <p:txBody>
          <a:bodyPr>
            <a:normAutofit fontScale="92500" lnSpcReduction="20000"/>
          </a:bodyPr>
          <a:lstStyle/>
          <a:p>
            <a:r>
              <a:rPr lang="en-US" dirty="0" smtClean="0"/>
              <a:t>Most people run and hide from conflict.</a:t>
            </a:r>
          </a:p>
          <a:p>
            <a:r>
              <a:rPr lang="en-US" dirty="0" smtClean="0"/>
              <a:t>Many of us just ignore it and hope that it will go away in time.</a:t>
            </a:r>
          </a:p>
          <a:p>
            <a:r>
              <a:rPr lang="en-US" dirty="0" smtClean="0"/>
              <a:t>Often we shun the one with whom we are in conflict and have nothing to do with them.</a:t>
            </a:r>
          </a:p>
          <a:p>
            <a:r>
              <a:rPr lang="en-US" dirty="0" smtClean="0"/>
              <a:t>Sometimes we don’t tell them what they have done to cause the conflict, but we will tell others.</a:t>
            </a:r>
          </a:p>
          <a:p>
            <a:r>
              <a:rPr lang="en-US" dirty="0" smtClean="0"/>
              <a:t>Sometimes, we just remain quiet and sort of bottle it up as long as we can.</a:t>
            </a:r>
          </a:p>
          <a:p>
            <a:r>
              <a:rPr lang="en-US" dirty="0" smtClean="0"/>
              <a:t>But eventually, things will get out of hand and you will blow up and do things which are not befitting a Christian.</a:t>
            </a:r>
            <a:endParaRPr lang="en-US" dirty="0"/>
          </a:p>
        </p:txBody>
      </p:sp>
    </p:spTree>
    <p:extLst>
      <p:ext uri="{BB962C8B-B14F-4D97-AF65-F5344CB8AC3E}">
        <p14:creationId xmlns:p14="http://schemas.microsoft.com/office/powerpoint/2010/main" val="115807142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What Are Some Conflicts?</a:t>
            </a:r>
            <a:endParaRPr lang="en-US" dirty="0"/>
          </a:p>
        </p:txBody>
      </p:sp>
      <p:sp>
        <p:nvSpPr>
          <p:cNvPr id="3" name="Content Placeholder 2"/>
          <p:cNvSpPr>
            <a:spLocks noGrp="1"/>
          </p:cNvSpPr>
          <p:nvPr>
            <p:ph idx="1"/>
          </p:nvPr>
        </p:nvSpPr>
        <p:spPr>
          <a:xfrm>
            <a:off x="76200" y="1066800"/>
            <a:ext cx="8991600" cy="5638800"/>
          </a:xfrm>
        </p:spPr>
        <p:txBody>
          <a:bodyPr/>
          <a:lstStyle/>
          <a:p>
            <a:r>
              <a:rPr lang="en-US" dirty="0" smtClean="0"/>
              <a:t>It could be something very minor such as the clothes they wear.</a:t>
            </a:r>
          </a:p>
          <a:p>
            <a:r>
              <a:rPr lang="en-US" dirty="0" smtClean="0"/>
              <a:t>It could be something major such as teaching false doctrine.</a:t>
            </a:r>
          </a:p>
          <a:p>
            <a:r>
              <a:rPr lang="en-US" dirty="0" smtClean="0"/>
              <a:t>Most conflict falls in the middle.</a:t>
            </a:r>
          </a:p>
          <a:p>
            <a:r>
              <a:rPr lang="en-US" dirty="0" smtClean="0"/>
              <a:t>Either way, one or both of the parties involved are sharing a conflict.</a:t>
            </a:r>
          </a:p>
          <a:p>
            <a:r>
              <a:rPr lang="en-US" dirty="0" smtClean="0"/>
              <a:t>One person can have a problem with another and that other person may never know about it.</a:t>
            </a:r>
          </a:p>
          <a:p>
            <a:r>
              <a:rPr lang="en-US" dirty="0" smtClean="0"/>
              <a:t>Perhaps they find out about it in other ways.</a:t>
            </a:r>
            <a:endParaRPr lang="en-US" dirty="0"/>
          </a:p>
        </p:txBody>
      </p:sp>
    </p:spTree>
    <p:extLst>
      <p:ext uri="{BB962C8B-B14F-4D97-AF65-F5344CB8AC3E}">
        <p14:creationId xmlns:p14="http://schemas.microsoft.com/office/powerpoint/2010/main" val="32058616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lstStyle/>
          <a:p>
            <a:r>
              <a:rPr lang="en-US" dirty="0" smtClean="0"/>
              <a:t>One thing we must always be aware of is the fact that if we have a conflict with one of our brethren, </a:t>
            </a:r>
            <a:r>
              <a:rPr lang="en-US" b="1" u="sng" dirty="0" smtClean="0"/>
              <a:t>we have a problem</a:t>
            </a:r>
            <a:r>
              <a:rPr lang="en-US" dirty="0" smtClean="0"/>
              <a:t>.</a:t>
            </a:r>
          </a:p>
          <a:p>
            <a:r>
              <a:rPr lang="en-US" dirty="0" smtClean="0"/>
              <a:t>The wise thing to do is talk to that person about our conflict.</a:t>
            </a:r>
          </a:p>
          <a:p>
            <a:r>
              <a:rPr lang="en-US" dirty="0" smtClean="0"/>
              <a:t>Normally, you do not consider another person to be in conflict with you unless you think they are doing something sinful or wrong.</a:t>
            </a:r>
          </a:p>
          <a:p>
            <a:r>
              <a:rPr lang="en-US" dirty="0" smtClean="0"/>
              <a:t>Otherwise, it should not bother you.</a:t>
            </a:r>
          </a:p>
        </p:txBody>
      </p:sp>
    </p:spTree>
    <p:extLst>
      <p:ext uri="{BB962C8B-B14F-4D97-AF65-F5344CB8AC3E}">
        <p14:creationId xmlns:p14="http://schemas.microsoft.com/office/powerpoint/2010/main" val="1992375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lnSpcReduction="10000"/>
          </a:bodyPr>
          <a:lstStyle/>
          <a:p>
            <a:r>
              <a:rPr lang="en-US" dirty="0" smtClean="0"/>
              <a:t>If you think your brother is doing something sinful, you should bring it to their attention.</a:t>
            </a:r>
          </a:p>
          <a:p>
            <a:r>
              <a:rPr lang="en-US" dirty="0" smtClean="0"/>
              <a:t>In fact, it is your duty.</a:t>
            </a:r>
          </a:p>
          <a:p>
            <a:r>
              <a:rPr lang="en-US" dirty="0" smtClean="0"/>
              <a:t>One—they may not be aware that what they are doing is wrong.</a:t>
            </a:r>
          </a:p>
          <a:p>
            <a:r>
              <a:rPr lang="en-US" dirty="0" smtClean="0"/>
              <a:t>Two—they will either get mad at you, or thank you because you cared enough for their soul to bring the matter up.</a:t>
            </a:r>
          </a:p>
          <a:p>
            <a:r>
              <a:rPr lang="en-US" dirty="0" smtClean="0"/>
              <a:t>Three—we will find that perhaps we made a mistake and did not have all the facts straight and we are the one with the real problem.</a:t>
            </a:r>
          </a:p>
          <a:p>
            <a:r>
              <a:rPr lang="en-US" dirty="0" smtClean="0"/>
              <a:t>Four—we may find that they needed help and were not sure how to ask for it.</a:t>
            </a:r>
          </a:p>
          <a:p>
            <a:endParaRPr lang="en-US" dirty="0"/>
          </a:p>
        </p:txBody>
      </p:sp>
    </p:spTree>
    <p:extLst>
      <p:ext uri="{BB962C8B-B14F-4D97-AF65-F5344CB8AC3E}">
        <p14:creationId xmlns:p14="http://schemas.microsoft.com/office/powerpoint/2010/main" val="10477191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txBody>
          <a:bodyPr>
            <a:normAutofit fontScale="92500" lnSpcReduction="10000"/>
          </a:bodyPr>
          <a:lstStyle/>
          <a:p>
            <a:r>
              <a:rPr lang="en-US" dirty="0" smtClean="0"/>
              <a:t>We all believe that one in sin cannot go to heaven.</a:t>
            </a:r>
          </a:p>
          <a:p>
            <a:r>
              <a:rPr lang="en-US" dirty="0" smtClean="0"/>
              <a:t>Unless we mend our ways, we all will be lost, because we all sin (Romans 3:23).  </a:t>
            </a:r>
          </a:p>
          <a:p>
            <a:r>
              <a:rPr lang="en-US" dirty="0" smtClean="0"/>
              <a:t>None of us are perfect, even though we are supposed to try to be perfect (Matthew 5:48).</a:t>
            </a:r>
          </a:p>
          <a:p>
            <a:r>
              <a:rPr lang="en-US" dirty="0" smtClean="0"/>
              <a:t>If we care enough for their souls, we will do our best to assist them to get to heaven.</a:t>
            </a:r>
          </a:p>
          <a:p>
            <a:r>
              <a:rPr lang="en-US" dirty="0" smtClean="0"/>
              <a:t>In the process we may help ourselves get to heaven also, because we have done what God wants us to do.</a:t>
            </a:r>
          </a:p>
          <a:p>
            <a:r>
              <a:rPr lang="en-US" dirty="0" smtClean="0"/>
              <a:t>Our job is to serve our brethren (Galatians 5:13), and the best service we can perform is spiritual in nature.</a:t>
            </a:r>
          </a:p>
          <a:p>
            <a:r>
              <a:rPr lang="en-US" dirty="0" smtClean="0"/>
              <a:t>Sometimes our servitude is physical in nature.</a:t>
            </a:r>
          </a:p>
          <a:p>
            <a:r>
              <a:rPr lang="en-US" dirty="0" smtClean="0"/>
              <a:t>But what happens if we say nothing and do nothing about it?</a:t>
            </a:r>
          </a:p>
          <a:p>
            <a:endParaRPr lang="en-US" dirty="0"/>
          </a:p>
        </p:txBody>
      </p:sp>
    </p:spTree>
    <p:extLst>
      <p:ext uri="{BB962C8B-B14F-4D97-AF65-F5344CB8AC3E}">
        <p14:creationId xmlns:p14="http://schemas.microsoft.com/office/powerpoint/2010/main" val="56134854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We Will Fail God</a:t>
            </a:r>
            <a:endParaRPr lang="en-US" dirty="0"/>
          </a:p>
        </p:txBody>
      </p:sp>
      <p:sp>
        <p:nvSpPr>
          <p:cNvPr id="3" name="Content Placeholder 2"/>
          <p:cNvSpPr>
            <a:spLocks noGrp="1"/>
          </p:cNvSpPr>
          <p:nvPr>
            <p:ph idx="1"/>
          </p:nvPr>
        </p:nvSpPr>
        <p:spPr>
          <a:xfrm>
            <a:off x="0" y="914400"/>
            <a:ext cx="9144000" cy="5791200"/>
          </a:xfrm>
        </p:spPr>
        <p:txBody>
          <a:bodyPr>
            <a:normAutofit lnSpcReduction="10000"/>
          </a:bodyPr>
          <a:lstStyle/>
          <a:p>
            <a:r>
              <a:rPr lang="en-US" dirty="0" smtClean="0"/>
              <a:t>First, how can you worship God with your brethren when you believe one of them to be a sinner that needs correcting?</a:t>
            </a:r>
          </a:p>
          <a:p>
            <a:r>
              <a:rPr lang="en-US" dirty="0" smtClean="0"/>
              <a:t>Can you fellowship sin?  </a:t>
            </a:r>
          </a:p>
          <a:p>
            <a:r>
              <a:rPr lang="en-US" dirty="0" smtClean="0"/>
              <a:t>Could you sit there and listen to a preacher that you know is out womanizing and drinking all the time?  </a:t>
            </a:r>
          </a:p>
          <a:p>
            <a:r>
              <a:rPr lang="en-US" dirty="0" smtClean="0"/>
              <a:t>Could you get anything out of his sermons?</a:t>
            </a:r>
          </a:p>
          <a:p>
            <a:r>
              <a:rPr lang="en-US" dirty="0" smtClean="0"/>
              <a:t>What about serving under an eldership that is not qualified?</a:t>
            </a:r>
          </a:p>
          <a:p>
            <a:r>
              <a:rPr lang="en-US" dirty="0" smtClean="0"/>
              <a:t>That may be extreme examples, but we are trying to make a point.</a:t>
            </a:r>
          </a:p>
        </p:txBody>
      </p:sp>
    </p:spTree>
    <p:extLst>
      <p:ext uri="{BB962C8B-B14F-4D97-AF65-F5344CB8AC3E}">
        <p14:creationId xmlns:p14="http://schemas.microsoft.com/office/powerpoint/2010/main" val="391585187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1320</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Building, Maintaining, And Nurturing  Good Relationships</vt:lpstr>
      <vt:lpstr>Introduction</vt:lpstr>
      <vt:lpstr>PowerPoint Presentation</vt:lpstr>
      <vt:lpstr>How DO We Handle Conflict? Vs. How SHOULD We Handle Conflict?</vt:lpstr>
      <vt:lpstr>What Are Some Conflicts?</vt:lpstr>
      <vt:lpstr>PowerPoint Presentation</vt:lpstr>
      <vt:lpstr>PowerPoint Presentation</vt:lpstr>
      <vt:lpstr>PowerPoint Presentation</vt:lpstr>
      <vt:lpstr>We Will Fail God</vt:lpstr>
      <vt:lpstr>PowerPoint Presentation</vt:lpstr>
      <vt:lpstr>PowerPoint Presentation</vt:lpstr>
      <vt:lpstr>Jesus Addressed This Very Thing</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13</cp:revision>
  <dcterms:created xsi:type="dcterms:W3CDTF">2016-10-11T03:48:18Z</dcterms:created>
  <dcterms:modified xsi:type="dcterms:W3CDTF">2016-10-24T00:33:56Z</dcterms:modified>
</cp:coreProperties>
</file>