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6" autoAdjust="0"/>
    <p:restoredTop sz="86435" autoAdjust="0"/>
  </p:normalViewPr>
  <p:slideViewPr>
    <p:cSldViewPr>
      <p:cViewPr varScale="1">
        <p:scale>
          <a:sx n="96" d="100"/>
          <a:sy n="96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246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2602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5056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4710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7792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9759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9864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98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7936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746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677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6893-FC32-4993-80C1-E421B25DE449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F59D7-7097-4BAF-9F8D-DDC1F4491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Matthew%2023.11-12" TargetMode="External"/><Relationship Id="rId2" Type="http://schemas.openxmlformats.org/officeDocument/2006/relationships/hyperlink" Target="http://biblia.com/bible/nkjv/Matthew%2020.25-2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John%2012.26" TargetMode="External"/><Relationship Id="rId4" Type="http://schemas.openxmlformats.org/officeDocument/2006/relationships/hyperlink" Target="http://biblia.com/bible/nkjv/Luke%2016.1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Luke%2012.41-48" TargetMode="External"/><Relationship Id="rId2" Type="http://schemas.openxmlformats.org/officeDocument/2006/relationships/hyperlink" Target="http://biblia.com/bible/nkjv/Luke%2012.35-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Luke%2017.7-10" TargetMode="External"/><Relationship Id="rId5" Type="http://schemas.openxmlformats.org/officeDocument/2006/relationships/hyperlink" Target="http://biblia.com/bible/nkjv/Luke%2016.1-13" TargetMode="External"/><Relationship Id="rId4" Type="http://schemas.openxmlformats.org/officeDocument/2006/relationships/hyperlink" Target="http://biblia.com/bible/nkjv/Matthew%2025.14-3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Luke%2022.24-3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John%2013.12-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Acts%203.26" TargetMode="External"/><Relationship Id="rId2" Type="http://schemas.openxmlformats.org/officeDocument/2006/relationships/hyperlink" Target="http://biblia.com/bible/nkjv/Romans%2015.8-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Luke%2022.27" TargetMode="External"/><Relationship Id="rId2" Type="http://schemas.openxmlformats.org/officeDocument/2006/relationships/hyperlink" Target="http://biblia.com/bible/nkjv/Matthew%2020.2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Acts%2010.38" TargetMode="External"/><Relationship Id="rId2" Type="http://schemas.openxmlformats.org/officeDocument/2006/relationships/hyperlink" Target="http://biblia.com/bible/nkjv/Luke%207.19-2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Matthew%2012.17-21" TargetMode="External"/><Relationship Id="rId2" Type="http://schemas.openxmlformats.org/officeDocument/2006/relationships/hyperlink" Target="http://biblia.com/bible/nkjv/Isaiah%2042.1-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Luke%2022.24-27" TargetMode="External"/><Relationship Id="rId4" Type="http://schemas.openxmlformats.org/officeDocument/2006/relationships/hyperlink" Target="http://biblia.com/bible/nkjv/John%2013.1-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hilippians%202.5-8" TargetMode="External"/><Relationship Id="rId2" Type="http://schemas.openxmlformats.org/officeDocument/2006/relationships/hyperlink" Target="http://biblia.com/bible/nkjv/Isaiah%2052.13-53.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John%2015.13" TargetMode="External"/><Relationship Id="rId4" Type="http://schemas.openxmlformats.org/officeDocument/2006/relationships/hyperlink" Target="http://biblia.com/bible/nkjv/2%20Corinthians%208.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Hebrews%204.14-16" TargetMode="External"/><Relationship Id="rId2" Type="http://schemas.openxmlformats.org/officeDocument/2006/relationships/hyperlink" Target="http://biblia.com/bible/nkjv/Heb.%205.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57200"/>
            <a:ext cx="8915400" cy="3581399"/>
          </a:xfrm>
        </p:spPr>
        <p:txBody>
          <a:bodyPr>
            <a:noAutofit/>
          </a:bodyPr>
          <a:lstStyle/>
          <a:p>
            <a:r>
              <a:rPr lang="en-US" sz="8000" dirty="0" smtClean="0"/>
              <a:t>Building Maintaining and Nurturing Good Relationships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00600"/>
            <a:ext cx="8915400" cy="12954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JESUS, OUR EXAMPLE OF SERVICE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47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message of Jesus addressed serving others.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addition to His example, Jesus taught about being servants.</a:t>
            </a:r>
          </a:p>
          <a:p>
            <a:r>
              <a:rPr lang="en-US" u="sng" dirty="0" smtClean="0">
                <a:hlinkClick r:id="rId2"/>
              </a:rPr>
              <a:t>Matthew </a:t>
            </a:r>
            <a:r>
              <a:rPr lang="en-US" u="sng" dirty="0">
                <a:hlinkClick r:id="rId2"/>
              </a:rPr>
              <a:t>20:25-28</a:t>
            </a:r>
            <a:r>
              <a:rPr lang="en-US" dirty="0"/>
              <a:t>, after the mother of James and John come asking Jesus to let them reign on His right and left, Jesus gives a lesson about serving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) We are not the rulers of this world</a:t>
            </a:r>
            <a:br>
              <a:rPr lang="en-US" dirty="0"/>
            </a:br>
            <a:r>
              <a:rPr lang="en-US" dirty="0"/>
              <a:t>2) Greatness is found in being servants</a:t>
            </a:r>
          </a:p>
          <a:p>
            <a:r>
              <a:rPr lang="en-US" u="sng" dirty="0" smtClean="0">
                <a:hlinkClick r:id="rId3"/>
              </a:rPr>
              <a:t>Matthew </a:t>
            </a:r>
            <a:r>
              <a:rPr lang="en-US" u="sng" dirty="0">
                <a:hlinkClick r:id="rId3"/>
              </a:rPr>
              <a:t>23:11-12</a:t>
            </a:r>
            <a:r>
              <a:rPr lang="en-US" dirty="0"/>
              <a:t> – rather than seeking the praise of men, we seek humility.</a:t>
            </a:r>
          </a:p>
          <a:p>
            <a:r>
              <a:rPr lang="en-US" u="sng" dirty="0" smtClean="0">
                <a:hlinkClick r:id="rId4"/>
              </a:rPr>
              <a:t>Luke </a:t>
            </a:r>
            <a:r>
              <a:rPr lang="en-US" u="sng" dirty="0">
                <a:hlinkClick r:id="rId4"/>
              </a:rPr>
              <a:t>16:13</a:t>
            </a:r>
            <a:r>
              <a:rPr lang="en-US" dirty="0"/>
              <a:t> - We are to serve God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are to serve Jesus - </a:t>
            </a:r>
            <a:r>
              <a:rPr lang="en-US" u="sng" dirty="0" smtClean="0">
                <a:hlinkClick r:id="rId5"/>
              </a:rPr>
              <a:t>John 12:26</a:t>
            </a:r>
            <a:r>
              <a:rPr lang="en-US" dirty="0" smtClean="0"/>
              <a:t>, “If anyone serves Me, let him follow Me; and where I am, there My servant will be also. If anyone serves Me, him My Father will honor.”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52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many parables, He addressed servants. </a:t>
            </a:r>
          </a:p>
          <a:p>
            <a:r>
              <a:rPr lang="en-US" u="sng" dirty="0" smtClean="0">
                <a:hlinkClick r:id="rId2"/>
              </a:rPr>
              <a:t>Luke 12:35-40</a:t>
            </a:r>
            <a:r>
              <a:rPr lang="en-US" dirty="0" smtClean="0"/>
              <a:t> –Jesus describes our need to wait for Him as that of an expectant steward that is prepared. </a:t>
            </a:r>
          </a:p>
          <a:p>
            <a:r>
              <a:rPr lang="en-US" u="sng" dirty="0" smtClean="0">
                <a:hlinkClick r:id="rId3"/>
              </a:rPr>
              <a:t>Luke 12:41-48</a:t>
            </a:r>
            <a:r>
              <a:rPr lang="en-US" dirty="0" smtClean="0"/>
              <a:t> – The parable of the faithful steward that is prepared for His master’s coming.  Warning given of abusive and unprepared servants.</a:t>
            </a:r>
          </a:p>
          <a:p>
            <a:r>
              <a:rPr lang="en-US" u="sng" dirty="0" smtClean="0">
                <a:hlinkClick r:id="rId4"/>
              </a:rPr>
              <a:t>Matthew 25:14-30</a:t>
            </a:r>
            <a:r>
              <a:rPr lang="en-US" dirty="0" smtClean="0"/>
              <a:t> – The parable of the talents which demonstrates that we have abilities and we must use those to glorify Him.</a:t>
            </a:r>
          </a:p>
          <a:p>
            <a:r>
              <a:rPr lang="en-US" u="sng" dirty="0" smtClean="0">
                <a:hlinkClick r:id="rId5"/>
              </a:rPr>
              <a:t>Luke 16:1-13</a:t>
            </a:r>
            <a:r>
              <a:rPr lang="en-US" dirty="0" smtClean="0"/>
              <a:t> – Jesus describes an unprofitable steward whose conduct is called into account and he acts shrewdly.  While the master commends his shrewdness, he was still a corrupt servant and was held accountable. </a:t>
            </a:r>
            <a:br>
              <a:rPr lang="en-US" dirty="0" smtClean="0"/>
            </a:br>
            <a:r>
              <a:rPr lang="en-US" dirty="0" smtClean="0"/>
              <a:t>In 10-12 – Jesus notes that one’s faithfulness is in his character, not in the amount he has been entrusted with.</a:t>
            </a:r>
          </a:p>
          <a:p>
            <a:r>
              <a:rPr lang="en-US" u="sng" dirty="0" smtClean="0">
                <a:hlinkClick r:id="rId6"/>
              </a:rPr>
              <a:t>Luke 17:7-10</a:t>
            </a:r>
            <a:r>
              <a:rPr lang="en-US" dirty="0" smtClean="0"/>
              <a:t> – a faithful and humble servant who must keep working until he is done.  He is loyal and realizes  when we have done all things, it was his duty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43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067800" cy="6172200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Luke 22:24-30</a:t>
            </a:r>
            <a:r>
              <a:rPr lang="en-US" dirty="0" smtClean="0"/>
              <a:t> – they were arguing (again) about who was the greatest.   </a:t>
            </a:r>
          </a:p>
          <a:p>
            <a:r>
              <a:rPr lang="en-US" dirty="0" smtClean="0"/>
              <a:t>Jesus again seeks to teach them humility and how our concept of leadership is NOT like that of the world.  </a:t>
            </a:r>
          </a:p>
          <a:p>
            <a:r>
              <a:rPr lang="en-US" dirty="0" smtClean="0"/>
              <a:t>We lead through serving.   </a:t>
            </a:r>
          </a:p>
          <a:p>
            <a:r>
              <a:rPr lang="en-US" dirty="0" smtClean="0"/>
              <a:t>Again in vs. 27 He appeals to His own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66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6172200"/>
          </a:xfrm>
        </p:spPr>
        <p:txBody>
          <a:bodyPr/>
          <a:lstStyle/>
          <a:p>
            <a:r>
              <a:rPr lang="en-US" u="sng" dirty="0" smtClean="0">
                <a:hlinkClick r:id="rId2"/>
              </a:rPr>
              <a:t>John 13:12-17</a:t>
            </a:r>
            <a:r>
              <a:rPr lang="en-US" dirty="0" smtClean="0"/>
              <a:t> after washing their feet, He taught them.  </a:t>
            </a:r>
          </a:p>
          <a:p>
            <a:r>
              <a:rPr lang="en-US" dirty="0" smtClean="0"/>
              <a:t>Jesus explicitly taught His apostles to follow His example in serving others.  </a:t>
            </a:r>
          </a:p>
          <a:p>
            <a:r>
              <a:rPr lang="en-US" dirty="0" smtClean="0"/>
              <a:t>It was not a ritualistic ceremony He was concerned about, but an attitude.  </a:t>
            </a:r>
          </a:p>
          <a:p>
            <a:r>
              <a:rPr lang="en-US" dirty="0" smtClean="0"/>
              <a:t>When you begin to lift yourself up, the best way to humble yourself is to serve others.  </a:t>
            </a:r>
          </a:p>
          <a:p>
            <a:r>
              <a:rPr lang="en-US" dirty="0" smtClean="0"/>
              <a:t>That is what God expects.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68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1033604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562600"/>
          </a:xfrm>
        </p:spPr>
        <p:txBody>
          <a:bodyPr/>
          <a:lstStyle/>
          <a:p>
            <a:r>
              <a:rPr lang="en-US" dirty="0" smtClean="0"/>
              <a:t>Not only was Jesus the greater example of being a servant, He was the greatest of all humanity.</a:t>
            </a:r>
          </a:p>
          <a:p>
            <a:r>
              <a:rPr lang="en-US" dirty="0" smtClean="0"/>
              <a:t>Jesus wants us to serve others.</a:t>
            </a:r>
          </a:p>
          <a:p>
            <a:r>
              <a:rPr lang="en-US" dirty="0" smtClean="0"/>
              <a:t>It will benefit others, but it will also benefit us.</a:t>
            </a:r>
          </a:p>
          <a:p>
            <a:r>
              <a:rPr lang="en-US" dirty="0" smtClean="0"/>
              <a:t>What can you do to be a better servant?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26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867400"/>
          </a:xfrm>
        </p:spPr>
        <p:txBody>
          <a:bodyPr>
            <a:normAutofit/>
          </a:bodyPr>
          <a:lstStyle/>
          <a:p>
            <a:r>
              <a:rPr lang="en-US" dirty="0"/>
              <a:t>As we emphasize the importance of others, understanding what it means to be a servant is crucial.  </a:t>
            </a:r>
            <a:endParaRPr lang="en-US" dirty="0" smtClean="0"/>
          </a:p>
          <a:p>
            <a:r>
              <a:rPr lang="en-US" dirty="0" smtClean="0"/>
              <a:t>In the last few weeks </a:t>
            </a:r>
            <a:r>
              <a:rPr lang="en-US" dirty="0"/>
              <a:t>we identified what a servant is.  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servant is a person who performs duties for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we also saw that we are always a servant. </a:t>
            </a:r>
          </a:p>
          <a:p>
            <a:r>
              <a:rPr lang="en-US" dirty="0" smtClean="0"/>
              <a:t>We just have to decide to serve either God or Satan.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84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attitude of a Christian involves the “heart of a servant”.  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there is no greater example of service than Jesus Christ </a:t>
            </a:r>
            <a:r>
              <a:rPr lang="en-US" dirty="0" smtClean="0"/>
              <a:t>Himself</a:t>
            </a:r>
            <a:r>
              <a:rPr lang="en-US" dirty="0"/>
              <a:t>.  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want to learn how to serve, simply look at how Jesus served.  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is our task in this study today.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21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05004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r>
              <a:rPr lang="en-US" b="1" dirty="0" smtClean="0"/>
              <a:t>Jesus was a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begin by noting that Jesus was described as a servant - </a:t>
            </a:r>
            <a:r>
              <a:rPr lang="en-US" u="sng" dirty="0">
                <a:hlinkClick r:id="rId2"/>
              </a:rPr>
              <a:t>Romans 15:8-9</a:t>
            </a:r>
            <a:r>
              <a:rPr lang="en-US" dirty="0"/>
              <a:t> –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became a servant to the circumcision for the truth of God, and that Gentiles might glorify God in His mercy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</a:t>
            </a:r>
            <a:r>
              <a:rPr lang="en-US" dirty="0"/>
              <a:t> </a:t>
            </a:r>
            <a:r>
              <a:rPr lang="en-US" u="sng" dirty="0">
                <a:hlinkClick r:id="rId3"/>
              </a:rPr>
              <a:t>Acts 3:26</a:t>
            </a:r>
            <a:r>
              <a:rPr lang="en-US" dirty="0"/>
              <a:t> Peter spoke of God having raised up His Servant Jesus.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67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Jesus declared Himself as a servant.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Matthew 20:28</a:t>
            </a:r>
            <a:r>
              <a:rPr lang="en-US" dirty="0" smtClean="0"/>
              <a:t>, “…</a:t>
            </a:r>
            <a:r>
              <a:rPr lang="en-US" i="1" dirty="0" smtClean="0"/>
              <a:t>just as the Son of Man did not come to be served, but to serve, and to give His life a ransom for many</a:t>
            </a:r>
            <a:r>
              <a:rPr lang="en-US" dirty="0" smtClean="0"/>
              <a:t>.”</a:t>
            </a:r>
          </a:p>
          <a:p>
            <a:r>
              <a:rPr lang="en-US" u="sng" dirty="0" smtClean="0">
                <a:hlinkClick r:id="rId3"/>
              </a:rPr>
              <a:t>Luke 22:27</a:t>
            </a:r>
            <a:r>
              <a:rPr lang="en-US" dirty="0" smtClean="0"/>
              <a:t>, “</a:t>
            </a:r>
            <a:r>
              <a:rPr lang="en-US" i="1" dirty="0" smtClean="0"/>
              <a:t>For who is greater, he who sits at the table, or he who serves? Is it not he who sits at the table? Yet I am among you as the One who serves.”</a:t>
            </a:r>
          </a:p>
          <a:p>
            <a:r>
              <a:rPr lang="en-US" dirty="0" smtClean="0"/>
              <a:t>The great King of Kings makes Himself a servant by doing things for us. 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2962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As He taught others, Jesus acted as a servant.  </a:t>
            </a:r>
          </a:p>
          <a:p>
            <a:r>
              <a:rPr lang="en-US" dirty="0" smtClean="0"/>
              <a:t>That is seen throughout the gospels as He genuinely cared for others and had compassion – He healed the sick, cast out demons, raised the dead, and associated with the common folk – e.g. </a:t>
            </a:r>
            <a:r>
              <a:rPr lang="en-US" u="sng" dirty="0" smtClean="0">
                <a:hlinkClick r:id="rId2"/>
              </a:rPr>
              <a:t>Luke 7:19-22</a:t>
            </a:r>
            <a:r>
              <a:rPr lang="en-US" dirty="0" smtClean="0"/>
              <a:t>.  </a:t>
            </a:r>
          </a:p>
          <a:p>
            <a:r>
              <a:rPr lang="en-US" dirty="0" smtClean="0"/>
              <a:t>Often when Jesus was accused of associating with “sinners” and tax collectors, He was doing good deeds in their midst.</a:t>
            </a:r>
          </a:p>
          <a:p>
            <a:r>
              <a:rPr lang="en-US" u="sng" dirty="0" smtClean="0">
                <a:hlinkClick r:id="rId3"/>
              </a:rPr>
              <a:t>Acts 10:38</a:t>
            </a:r>
            <a:r>
              <a:rPr lang="en-US" dirty="0" smtClean="0"/>
              <a:t>, Peter declared that He went about doing good.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58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553200"/>
          </a:xfrm>
        </p:spPr>
        <p:txBody>
          <a:bodyPr>
            <a:normAutofit fontScale="92500"/>
          </a:bodyPr>
          <a:lstStyle/>
          <a:p>
            <a:r>
              <a:rPr lang="en-US" u="sng" dirty="0" smtClean="0">
                <a:hlinkClick r:id="rId2"/>
              </a:rPr>
              <a:t>Isaiah 42:1-4</a:t>
            </a:r>
            <a:r>
              <a:rPr lang="en-US" dirty="0" smtClean="0"/>
              <a:t>, (this was even applied to Him in </a:t>
            </a:r>
            <a:r>
              <a:rPr lang="en-US" u="sng" dirty="0" smtClean="0">
                <a:hlinkClick r:id="rId3"/>
              </a:rPr>
              <a:t>Matthew 12:17-21</a:t>
            </a:r>
            <a:r>
              <a:rPr lang="en-US" dirty="0" smtClean="0"/>
              <a:t> where the Pharisees are plotting against Him because of the great works He did for others.)</a:t>
            </a:r>
          </a:p>
          <a:p>
            <a:r>
              <a:rPr lang="en-US" u="sng" dirty="0" smtClean="0">
                <a:hlinkClick r:id="rId4"/>
              </a:rPr>
              <a:t>John 13:1-7</a:t>
            </a:r>
            <a:r>
              <a:rPr lang="en-US" dirty="0" smtClean="0"/>
              <a:t> – on the night Jesus would be betrayed, He instituted the Lord’s Supper and taught His disciples.</a:t>
            </a:r>
          </a:p>
          <a:p>
            <a:r>
              <a:rPr lang="en-US" u="sng" dirty="0" smtClean="0">
                <a:hlinkClick r:id="rId5"/>
              </a:rPr>
              <a:t>Luke 22:24-27</a:t>
            </a:r>
            <a:r>
              <a:rPr lang="en-US" dirty="0" smtClean="0"/>
              <a:t> records on that occasion, the disciples were disputing about who was the greatest.  </a:t>
            </a:r>
          </a:p>
          <a:p>
            <a:r>
              <a:rPr lang="en-US" dirty="0" smtClean="0"/>
              <a:t>I believe it was in response to this that we read in John 13 about Jesus washing the disciples feet – an example of being a servant.  </a:t>
            </a:r>
          </a:p>
          <a:p>
            <a:r>
              <a:rPr lang="en-US" dirty="0" smtClean="0"/>
              <a:t>It was the task of the lowliest of servants and yet Jesus not only did it, he commanded that they let Him do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96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i="1" dirty="0" smtClean="0"/>
              <a:t>He is the suffering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>
                <a:hlinkClick r:id="rId2"/>
              </a:rPr>
              <a:t>Isaiah 52:13-53:12</a:t>
            </a:r>
            <a:r>
              <a:rPr lang="en-US" dirty="0" smtClean="0"/>
              <a:t> – Isaiah some 700 years prior to our Lord coming to this earth described Him as a servant.  </a:t>
            </a:r>
          </a:p>
          <a:p>
            <a:r>
              <a:rPr lang="en-US" dirty="0" smtClean="0"/>
              <a:t>The ultimate example of His service was His willingness to die for us.</a:t>
            </a:r>
          </a:p>
          <a:p>
            <a:r>
              <a:rPr lang="en-US" u="sng" dirty="0" smtClean="0">
                <a:hlinkClick r:id="rId3"/>
              </a:rPr>
              <a:t>Philippians 2:5-8</a:t>
            </a:r>
            <a:r>
              <a:rPr lang="en-US" dirty="0" smtClean="0"/>
              <a:t> bears this out as it describes His humility.  </a:t>
            </a:r>
          </a:p>
          <a:p>
            <a:r>
              <a:rPr lang="en-US" dirty="0" smtClean="0"/>
              <a:t>Paul notes that Jesus left heaven and came to this earth and put on humanity, “</a:t>
            </a:r>
            <a:r>
              <a:rPr lang="en-US" i="1" dirty="0" smtClean="0"/>
              <a:t>taking the form of a bondservant</a:t>
            </a:r>
            <a:r>
              <a:rPr lang="en-US" dirty="0" smtClean="0"/>
              <a:t>” so that He could provide the sacrifice we need.</a:t>
            </a:r>
          </a:p>
          <a:p>
            <a:r>
              <a:rPr lang="en-US" u="sng" dirty="0" smtClean="0">
                <a:hlinkClick r:id="rId4"/>
              </a:rPr>
              <a:t>2 Corinthians 8:9</a:t>
            </a:r>
            <a:r>
              <a:rPr lang="en-US" dirty="0" smtClean="0"/>
              <a:t> notes that He became poor so that we might become rich.</a:t>
            </a:r>
          </a:p>
          <a:p>
            <a:r>
              <a:rPr lang="en-US" dirty="0" smtClean="0"/>
              <a:t>There is no greater act of service than to die for others – </a:t>
            </a:r>
            <a:r>
              <a:rPr lang="en-US" u="sng" dirty="0" smtClean="0">
                <a:hlinkClick r:id="rId5"/>
              </a:rPr>
              <a:t>John 15:13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54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He continues to serve as our High Priest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dirty="0" smtClean="0"/>
              <a:t>Just as the High Priest of Israel served the people (</a:t>
            </a:r>
            <a:r>
              <a:rPr lang="en-US" u="sng" dirty="0" smtClean="0">
                <a:hlinkClick r:id="rId2"/>
              </a:rPr>
              <a:t>Hebrews 5:1</a:t>
            </a:r>
            <a:r>
              <a:rPr lang="en-US" dirty="0" smtClean="0"/>
              <a:t>), so Jesus as our High Priest serves us - </a:t>
            </a:r>
            <a:r>
              <a:rPr lang="en-US" u="sng" dirty="0" smtClean="0">
                <a:hlinkClick r:id="rId3"/>
              </a:rPr>
              <a:t>Hebrews 4:14-16</a:t>
            </a:r>
            <a:r>
              <a:rPr lang="en-US" dirty="0" smtClean="0"/>
              <a:t> , 2:17-18 </a:t>
            </a:r>
          </a:p>
          <a:p>
            <a:r>
              <a:rPr lang="en-US" dirty="0" smtClean="0"/>
              <a:t>He aids us in our temptations, He make propitiation for us, He sympathizes with us as He approaches the Father on our behalf.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65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Building Maintaining and Nurturing Good Relationships</vt:lpstr>
      <vt:lpstr>Introduction</vt:lpstr>
      <vt:lpstr>PowerPoint Presentation</vt:lpstr>
      <vt:lpstr> Jesus was a servant</vt:lpstr>
      <vt:lpstr>Jesus declared Himself as a servant.</vt:lpstr>
      <vt:lpstr>PowerPoint Presentation</vt:lpstr>
      <vt:lpstr>PowerPoint Presentation</vt:lpstr>
      <vt:lpstr>He is the suffering servant</vt:lpstr>
      <vt:lpstr>He continues to serve as our High Priest</vt:lpstr>
      <vt:lpstr>The message of Jesus addressed serving others. </vt:lpstr>
      <vt:lpstr>PowerPoint Presentation</vt:lpstr>
      <vt:lpstr>PowerPoint Presentation</vt:lpstr>
      <vt:lpstr>PowerPoint Presentation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Maintaining and Nurturing Good Relationships</dc:title>
  <dc:creator>Aarons</dc:creator>
  <cp:lastModifiedBy>Aarons</cp:lastModifiedBy>
  <cp:revision>6</cp:revision>
  <dcterms:created xsi:type="dcterms:W3CDTF">2016-12-05T01:00:05Z</dcterms:created>
  <dcterms:modified xsi:type="dcterms:W3CDTF">2016-12-05T03:10:22Z</dcterms:modified>
</cp:coreProperties>
</file>