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73" r:id="rId13"/>
    <p:sldId id="268" r:id="rId14"/>
    <p:sldId id="269" r:id="rId15"/>
    <p:sldId id="270" r:id="rId16"/>
    <p:sldId id="257" r:id="rId17"/>
    <p:sldId id="271"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651" autoAdjust="0"/>
  </p:normalViewPr>
  <p:slideViewPr>
    <p:cSldViewPr>
      <p:cViewPr varScale="1">
        <p:scale>
          <a:sx n="84" d="100"/>
          <a:sy n="84" d="100"/>
        </p:scale>
        <p:origin x="-1626" y="-84"/>
      </p:cViewPr>
      <p:guideLst>
        <p:guide orient="horz" pos="2160"/>
        <p:guide pos="2880"/>
      </p:guideLst>
    </p:cSldViewPr>
  </p:slideViewPr>
  <p:outlineViewPr>
    <p:cViewPr>
      <p:scale>
        <a:sx n="33" d="100"/>
        <a:sy n="33" d="100"/>
      </p:scale>
      <p:origin x="0" y="95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52686C-465D-41FF-ABC2-6A1ACCA2EF63}"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29473794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52686C-465D-41FF-ABC2-6A1ACCA2EF63}"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34635209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52686C-465D-41FF-ABC2-6A1ACCA2EF63}"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4231620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52686C-465D-41FF-ABC2-6A1ACCA2EF63}"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28462472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52686C-465D-41FF-ABC2-6A1ACCA2EF63}"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11423882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52686C-465D-41FF-ABC2-6A1ACCA2EF63}"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2794532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52686C-465D-41FF-ABC2-6A1ACCA2EF63}"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10913312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52686C-465D-41FF-ABC2-6A1ACCA2EF63}"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11480087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2686C-465D-41FF-ABC2-6A1ACCA2EF63}"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27498466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52686C-465D-41FF-ABC2-6A1ACCA2EF63}"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23069734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52686C-465D-41FF-ABC2-6A1ACCA2EF63}"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84429-F411-42DF-A2F4-4731ECF12887}" type="slidenum">
              <a:rPr lang="en-US" smtClean="0"/>
              <a:t>‹#›</a:t>
            </a:fld>
            <a:endParaRPr lang="en-US"/>
          </a:p>
        </p:txBody>
      </p:sp>
    </p:spTree>
    <p:extLst>
      <p:ext uri="{BB962C8B-B14F-4D97-AF65-F5344CB8AC3E}">
        <p14:creationId xmlns:p14="http://schemas.microsoft.com/office/powerpoint/2010/main" val="21768999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13000">
              <a:srgbClr val="FFA800">
                <a:alpha val="68000"/>
              </a:srgbClr>
            </a:gs>
            <a:gs pos="28000">
              <a:schemeClr val="accent2">
                <a:lumMod val="40000"/>
                <a:lumOff val="60000"/>
              </a:schemeClr>
            </a:gs>
            <a:gs pos="42999">
              <a:srgbClr val="FFA800">
                <a:alpha val="66000"/>
              </a:srgbClr>
            </a:gs>
            <a:gs pos="58000">
              <a:schemeClr val="accent3">
                <a:lumMod val="40000"/>
                <a:lumOff val="60000"/>
              </a:schemeClr>
            </a:gs>
            <a:gs pos="72000">
              <a:srgbClr val="FFA800">
                <a:alpha val="77000"/>
              </a:srgbClr>
            </a:gs>
            <a:gs pos="87000">
              <a:schemeClr val="accent1">
                <a:lumMod val="40000"/>
                <a:lumOff val="60000"/>
              </a:schemeClr>
            </a:gs>
            <a:gs pos="100000">
              <a:srgbClr val="FFFF00"/>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2686C-465D-41FF-ABC2-6A1ACCA2EF63}" type="datetimeFigureOut">
              <a:rPr lang="en-US" smtClean="0"/>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84429-F411-42DF-A2F4-4731ECF12887}" type="slidenum">
              <a:rPr lang="en-US" smtClean="0"/>
              <a:t>‹#›</a:t>
            </a:fld>
            <a:endParaRPr lang="en-US"/>
          </a:p>
        </p:txBody>
      </p:sp>
    </p:spTree>
    <p:extLst>
      <p:ext uri="{BB962C8B-B14F-4D97-AF65-F5344CB8AC3E}">
        <p14:creationId xmlns:p14="http://schemas.microsoft.com/office/powerpoint/2010/main" val="49497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normAutofit/>
          </a:bodyPr>
          <a:lstStyle/>
          <a:p>
            <a:r>
              <a:rPr lang="en-US" sz="8000" dirty="0" smtClean="0"/>
              <a:t>“No One Cares</a:t>
            </a:r>
            <a:br>
              <a:rPr lang="en-US" sz="8000" dirty="0" smtClean="0"/>
            </a:br>
            <a:r>
              <a:rPr lang="en-US" sz="8000" dirty="0" smtClean="0"/>
              <a:t>For My Soul”</a:t>
            </a:r>
            <a:endParaRPr lang="en-US" sz="8000" dirty="0"/>
          </a:p>
        </p:txBody>
      </p:sp>
      <p:sp>
        <p:nvSpPr>
          <p:cNvPr id="3" name="Subtitle 2"/>
          <p:cNvSpPr>
            <a:spLocks noGrp="1"/>
          </p:cNvSpPr>
          <p:nvPr>
            <p:ph type="subTitle" idx="1"/>
          </p:nvPr>
        </p:nvSpPr>
        <p:spPr>
          <a:xfrm>
            <a:off x="304800" y="3886200"/>
            <a:ext cx="8229600" cy="2819400"/>
          </a:xfrm>
        </p:spPr>
        <p:txBody>
          <a:bodyPr>
            <a:normAutofit/>
          </a:bodyPr>
          <a:lstStyle/>
          <a:p>
            <a:r>
              <a:rPr lang="en-US" sz="6600" dirty="0" smtClean="0">
                <a:solidFill>
                  <a:schemeClr val="tx2">
                    <a:lumMod val="75000"/>
                  </a:schemeClr>
                </a:solidFill>
              </a:rPr>
              <a:t>Is This True?</a:t>
            </a:r>
          </a:p>
          <a:p>
            <a:r>
              <a:rPr lang="en-US" sz="6600" dirty="0" smtClean="0">
                <a:solidFill>
                  <a:schemeClr val="tx2">
                    <a:lumMod val="75000"/>
                  </a:schemeClr>
                </a:solidFill>
              </a:rPr>
              <a:t>Do You Care?</a:t>
            </a:r>
            <a:endParaRPr lang="en-US" sz="6600" dirty="0">
              <a:solidFill>
                <a:schemeClr val="tx2">
                  <a:lumMod val="75000"/>
                </a:schemeClr>
              </a:solidFill>
            </a:endParaRPr>
          </a:p>
        </p:txBody>
      </p:sp>
    </p:spTree>
    <p:extLst>
      <p:ext uri="{BB962C8B-B14F-4D97-AF65-F5344CB8AC3E}">
        <p14:creationId xmlns:p14="http://schemas.microsoft.com/office/powerpoint/2010/main" val="42845231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Stepping On Toes</a:t>
            </a:r>
            <a:endParaRPr lang="en-US" dirty="0"/>
          </a:p>
        </p:txBody>
      </p:sp>
      <p:sp>
        <p:nvSpPr>
          <p:cNvPr id="3" name="Content Placeholder 2"/>
          <p:cNvSpPr>
            <a:spLocks noGrp="1"/>
          </p:cNvSpPr>
          <p:nvPr>
            <p:ph idx="1"/>
          </p:nvPr>
        </p:nvSpPr>
        <p:spPr>
          <a:xfrm>
            <a:off x="76200" y="1143000"/>
            <a:ext cx="9067800" cy="5638800"/>
          </a:xfrm>
        </p:spPr>
        <p:txBody>
          <a:bodyPr/>
          <a:lstStyle/>
          <a:p>
            <a:r>
              <a:rPr lang="en-US" dirty="0" smtClean="0"/>
              <a:t>When was the last time you shared your faith with someone who was not a Christian?</a:t>
            </a:r>
          </a:p>
          <a:p>
            <a:r>
              <a:rPr lang="en-US" dirty="0" smtClean="0"/>
              <a:t>When was the last time you assisted a fellow Christian with more than just financial aid?</a:t>
            </a:r>
          </a:p>
          <a:p>
            <a:r>
              <a:rPr lang="en-US" dirty="0" smtClean="0"/>
              <a:t>When was the last time we offered someone a shoulder to cry upon, an ear to listen, a mouth to comfort, and a hand for whatever assistance was needed?</a:t>
            </a:r>
            <a:endParaRPr lang="en-US" dirty="0"/>
          </a:p>
        </p:txBody>
      </p:sp>
    </p:spTree>
    <p:extLst>
      <p:ext uri="{BB962C8B-B14F-4D97-AF65-F5344CB8AC3E}">
        <p14:creationId xmlns:p14="http://schemas.microsoft.com/office/powerpoint/2010/main" val="16542644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Care?</a:t>
            </a:r>
            <a:endParaRPr lang="en-US" dirty="0"/>
          </a:p>
        </p:txBody>
      </p:sp>
      <p:sp>
        <p:nvSpPr>
          <p:cNvPr id="3" name="Content Placeholder 2"/>
          <p:cNvSpPr>
            <a:spLocks noGrp="1"/>
          </p:cNvSpPr>
          <p:nvPr>
            <p:ph idx="1"/>
          </p:nvPr>
        </p:nvSpPr>
        <p:spPr>
          <a:xfrm>
            <a:off x="0" y="1143000"/>
            <a:ext cx="9144000" cy="5562600"/>
          </a:xfrm>
        </p:spPr>
        <p:txBody>
          <a:bodyPr>
            <a:normAutofit/>
          </a:bodyPr>
          <a:lstStyle/>
          <a:p>
            <a:r>
              <a:rPr lang="en-US" dirty="0" smtClean="0"/>
              <a:t>We gather together in the hope that we can help people get to heaven, do we not?</a:t>
            </a:r>
          </a:p>
          <a:p>
            <a:r>
              <a:rPr lang="en-US" dirty="0" smtClean="0"/>
              <a:t>Do we assemble with the saints to worship God, or are we saying to Him, “Hey, I showed up today…I need my points”</a:t>
            </a:r>
          </a:p>
          <a:p>
            <a:r>
              <a:rPr lang="en-US" dirty="0" smtClean="0"/>
              <a:t>Do we only speak of caring, or do we show it by our actions?</a:t>
            </a:r>
          </a:p>
          <a:p>
            <a:r>
              <a:rPr lang="en-US" dirty="0" smtClean="0"/>
              <a:t>The truth is that if you do not care about others, you will not get to go to heaven.</a:t>
            </a:r>
            <a:endParaRPr lang="en-US" dirty="0"/>
          </a:p>
        </p:txBody>
      </p:sp>
    </p:spTree>
    <p:extLst>
      <p:ext uri="{BB962C8B-B14F-4D97-AF65-F5344CB8AC3E}">
        <p14:creationId xmlns:p14="http://schemas.microsoft.com/office/powerpoint/2010/main" val="37961981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Care?</a:t>
            </a:r>
            <a:endParaRPr lang="en-US" dirty="0"/>
          </a:p>
        </p:txBody>
      </p:sp>
      <p:sp>
        <p:nvSpPr>
          <p:cNvPr id="3" name="Content Placeholder 2"/>
          <p:cNvSpPr>
            <a:spLocks noGrp="1"/>
          </p:cNvSpPr>
          <p:nvPr>
            <p:ph idx="1"/>
          </p:nvPr>
        </p:nvSpPr>
        <p:spPr>
          <a:xfrm>
            <a:off x="76200" y="1143000"/>
            <a:ext cx="9067800" cy="5562600"/>
          </a:xfrm>
        </p:spPr>
        <p:txBody>
          <a:bodyPr/>
          <a:lstStyle/>
          <a:p>
            <a:r>
              <a:rPr lang="en-US" dirty="0" smtClean="0"/>
              <a:t>The world only cares for people to the extent of what they can get out of it.</a:t>
            </a:r>
          </a:p>
          <a:p>
            <a:r>
              <a:rPr lang="en-US" dirty="0" smtClean="0"/>
              <a:t>Hospitals and doctors still rely upon the bottom line in making decisions.  “Will there be any profit in it for me?”</a:t>
            </a:r>
          </a:p>
          <a:p>
            <a:r>
              <a:rPr lang="en-US" dirty="0" smtClean="0"/>
              <a:t>Government and politicians pretend to care, but they really don’t, they just want to keep their power.</a:t>
            </a:r>
            <a:endParaRPr lang="en-US" dirty="0"/>
          </a:p>
        </p:txBody>
      </p:sp>
    </p:spTree>
    <p:extLst>
      <p:ext uri="{BB962C8B-B14F-4D97-AF65-F5344CB8AC3E}">
        <p14:creationId xmlns:p14="http://schemas.microsoft.com/office/powerpoint/2010/main" val="32034780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Did This Attitude Come From?</a:t>
            </a:r>
            <a:endParaRPr lang="en-US" dirty="0"/>
          </a:p>
        </p:txBody>
      </p:sp>
      <p:sp>
        <p:nvSpPr>
          <p:cNvPr id="3" name="Content Placeholder 2"/>
          <p:cNvSpPr>
            <a:spLocks noGrp="1"/>
          </p:cNvSpPr>
          <p:nvPr>
            <p:ph idx="1"/>
          </p:nvPr>
        </p:nvSpPr>
        <p:spPr>
          <a:xfrm>
            <a:off x="0" y="1295400"/>
            <a:ext cx="9067800" cy="5562600"/>
          </a:xfrm>
        </p:spPr>
        <p:txBody>
          <a:bodyPr>
            <a:normAutofit/>
          </a:bodyPr>
          <a:lstStyle/>
          <a:p>
            <a:r>
              <a:rPr lang="en-US" dirty="0" smtClean="0"/>
              <a:t>It has always been here.</a:t>
            </a:r>
          </a:p>
          <a:p>
            <a:r>
              <a:rPr lang="en-US" dirty="0" smtClean="0"/>
              <a:t>In Genesis 4:9 we read: “Then the LORD said to Cain, ‘where is Abel your brother?’ And he said, ‘I do not know. Am I my brother’s keeper?’”</a:t>
            </a:r>
          </a:p>
          <a:p>
            <a:r>
              <a:rPr lang="en-US" dirty="0" smtClean="0"/>
              <a:t>I always wished that God would have replied: “Well, yes you are”.  We all are.</a:t>
            </a:r>
          </a:p>
          <a:p>
            <a:r>
              <a:rPr lang="en-US" dirty="0"/>
              <a:t>If people in our society really cared about </a:t>
            </a:r>
            <a:r>
              <a:rPr lang="en-US" dirty="0" smtClean="0"/>
              <a:t>each other, </a:t>
            </a:r>
            <a:r>
              <a:rPr lang="en-US" dirty="0"/>
              <a:t>we would not have the civil unrest and moral problems we have now. </a:t>
            </a:r>
          </a:p>
        </p:txBody>
      </p:sp>
    </p:spTree>
    <p:extLst>
      <p:ext uri="{BB962C8B-B14F-4D97-AF65-F5344CB8AC3E}">
        <p14:creationId xmlns:p14="http://schemas.microsoft.com/office/powerpoint/2010/main" val="529923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 Scene</a:t>
            </a:r>
            <a:endParaRPr lang="en-US" dirty="0"/>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dirty="0" smtClean="0"/>
              <a:t>In Matthew 25:31-46</a:t>
            </a:r>
          </a:p>
          <a:p>
            <a:r>
              <a:rPr lang="en-US" dirty="0" smtClean="0"/>
              <a:t>v35: “For I was hungry, and you gave Me something to eat; I was thirsty, and you gave me drink; I was a stranger, and you invited Me in; naked, and you clothed Me; I was sick, and you visited Me; I was in prison, and you came to Me.”</a:t>
            </a:r>
          </a:p>
          <a:p>
            <a:r>
              <a:rPr lang="en-US" dirty="0" smtClean="0"/>
              <a:t>I don’t remember doing this to You, LORD.</a:t>
            </a:r>
          </a:p>
          <a:p>
            <a:r>
              <a:rPr lang="en-US" dirty="0" smtClean="0"/>
              <a:t>v40: “And the King will answer and say to them, ‘Truly I say to you, to the extent that you did it to one of these brothers of Mine, even the least of them, you did it to Me”.</a:t>
            </a:r>
            <a:endParaRPr lang="en-US" dirty="0"/>
          </a:p>
        </p:txBody>
      </p:sp>
    </p:spTree>
    <p:extLst>
      <p:ext uri="{BB962C8B-B14F-4D97-AF65-F5344CB8AC3E}">
        <p14:creationId xmlns:p14="http://schemas.microsoft.com/office/powerpoint/2010/main" val="24261285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 Scene</a:t>
            </a:r>
            <a:endParaRPr lang="en-US" dirty="0"/>
          </a:p>
        </p:txBody>
      </p:sp>
      <p:sp>
        <p:nvSpPr>
          <p:cNvPr id="3" name="Content Placeholder 2"/>
          <p:cNvSpPr>
            <a:spLocks noGrp="1"/>
          </p:cNvSpPr>
          <p:nvPr>
            <p:ph idx="1"/>
          </p:nvPr>
        </p:nvSpPr>
        <p:spPr>
          <a:xfrm>
            <a:off x="76200" y="1295400"/>
            <a:ext cx="8991600" cy="5486400"/>
          </a:xfrm>
        </p:spPr>
        <p:txBody>
          <a:bodyPr>
            <a:normAutofit/>
          </a:bodyPr>
          <a:lstStyle/>
          <a:p>
            <a:r>
              <a:rPr lang="en-US" dirty="0" smtClean="0"/>
              <a:t>The opposite actions are mentioned to those who did not care for others.</a:t>
            </a:r>
          </a:p>
          <a:p>
            <a:r>
              <a:rPr lang="en-US" dirty="0" smtClean="0"/>
              <a:t>The response was the same.</a:t>
            </a:r>
          </a:p>
          <a:p>
            <a:r>
              <a:rPr lang="en-US" dirty="0" smtClean="0"/>
              <a:t>v45 “Then He will answer them saying, ‘Truly I say to you, to the extent that you did not do it to one of the least of these, you did not do it to Me.”</a:t>
            </a:r>
          </a:p>
          <a:p>
            <a:r>
              <a:rPr lang="en-US" dirty="0" smtClean="0"/>
              <a:t>The point: How we treat others will be what we are judged about.</a:t>
            </a:r>
            <a:endParaRPr lang="en-US" dirty="0"/>
          </a:p>
        </p:txBody>
      </p:sp>
    </p:spTree>
    <p:extLst>
      <p:ext uri="{BB962C8B-B14F-4D97-AF65-F5344CB8AC3E}">
        <p14:creationId xmlns:p14="http://schemas.microsoft.com/office/powerpoint/2010/main" val="5894871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Me?</a:t>
            </a:r>
            <a:endParaRPr lang="en-US" dirty="0"/>
          </a:p>
        </p:txBody>
      </p:sp>
      <p:sp>
        <p:nvSpPr>
          <p:cNvPr id="3" name="Content Placeholder 2"/>
          <p:cNvSpPr>
            <a:spLocks noGrp="1"/>
          </p:cNvSpPr>
          <p:nvPr>
            <p:ph idx="1"/>
          </p:nvPr>
        </p:nvSpPr>
        <p:spPr>
          <a:xfrm>
            <a:off x="76200" y="1219200"/>
            <a:ext cx="9067800" cy="5486400"/>
          </a:xfrm>
        </p:spPr>
        <p:txBody>
          <a:bodyPr>
            <a:normAutofit/>
          </a:bodyPr>
          <a:lstStyle/>
          <a:p>
            <a:r>
              <a:rPr lang="en-US" dirty="0" smtClean="0"/>
              <a:t>The truth is that there are many people out there struggling through life.</a:t>
            </a:r>
          </a:p>
          <a:p>
            <a:r>
              <a:rPr lang="en-US" dirty="0" smtClean="0"/>
              <a:t>If we are going to be the people God wants us to be, we should be able to see the need and act accordingly.</a:t>
            </a:r>
          </a:p>
          <a:p>
            <a:r>
              <a:rPr lang="en-US" dirty="0" smtClean="0"/>
              <a:t>1 John 4:17 “But whoever has the world’s goods, and beholds his brother in need and closes his heart against him, how does the love of God abide in him?</a:t>
            </a:r>
          </a:p>
          <a:p>
            <a:r>
              <a:rPr lang="en-US" dirty="0" smtClean="0"/>
              <a:t>Honest and simple answer:  It can’t.</a:t>
            </a:r>
            <a:endParaRPr lang="en-US" dirty="0"/>
          </a:p>
        </p:txBody>
      </p:sp>
    </p:spTree>
    <p:extLst>
      <p:ext uri="{BB962C8B-B14F-4D97-AF65-F5344CB8AC3E}">
        <p14:creationId xmlns:p14="http://schemas.microsoft.com/office/powerpoint/2010/main" val="21903971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Me?</a:t>
            </a:r>
            <a:endParaRPr lang="en-US" dirty="0"/>
          </a:p>
        </p:txBody>
      </p:sp>
      <p:sp>
        <p:nvSpPr>
          <p:cNvPr id="3" name="Content Placeholder 2"/>
          <p:cNvSpPr>
            <a:spLocks noGrp="1"/>
          </p:cNvSpPr>
          <p:nvPr>
            <p:ph idx="1"/>
          </p:nvPr>
        </p:nvSpPr>
        <p:spPr/>
        <p:txBody>
          <a:bodyPr/>
          <a:lstStyle/>
          <a:p>
            <a:r>
              <a:rPr lang="en-US" dirty="0" smtClean="0"/>
              <a:t>I can choose to complain about my situation to God.</a:t>
            </a:r>
          </a:p>
          <a:p>
            <a:r>
              <a:rPr lang="en-US" dirty="0" smtClean="0"/>
              <a:t>I can choose to complain about my situation to others.</a:t>
            </a:r>
          </a:p>
          <a:p>
            <a:r>
              <a:rPr lang="en-US" dirty="0" smtClean="0"/>
              <a:t>Or I can learn to put my trust in God.</a:t>
            </a:r>
          </a:p>
          <a:p>
            <a:r>
              <a:rPr lang="en-US" dirty="0" smtClean="0"/>
              <a:t>1 Peter 5:7 “casting all your anxiety upon Him, because He cares for you”.</a:t>
            </a:r>
            <a:endParaRPr lang="en-US" dirty="0"/>
          </a:p>
        </p:txBody>
      </p:sp>
    </p:spTree>
    <p:extLst>
      <p:ext uri="{BB962C8B-B14F-4D97-AF65-F5344CB8AC3E}">
        <p14:creationId xmlns:p14="http://schemas.microsoft.com/office/powerpoint/2010/main" val="24749331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Me?</a:t>
            </a:r>
            <a:endParaRPr lang="en-US" dirty="0"/>
          </a:p>
        </p:txBody>
      </p:sp>
      <p:sp>
        <p:nvSpPr>
          <p:cNvPr id="3" name="Content Placeholder 2"/>
          <p:cNvSpPr>
            <a:spLocks noGrp="1"/>
          </p:cNvSpPr>
          <p:nvPr>
            <p:ph idx="1"/>
          </p:nvPr>
        </p:nvSpPr>
        <p:spPr>
          <a:xfrm>
            <a:off x="76200" y="1143000"/>
            <a:ext cx="9067800" cy="5638800"/>
          </a:xfrm>
        </p:spPr>
        <p:txBody>
          <a:bodyPr>
            <a:normAutofit/>
          </a:bodyPr>
          <a:lstStyle/>
          <a:p>
            <a:r>
              <a:rPr lang="en-US" dirty="0" smtClean="0"/>
              <a:t>Do I follow God’s instructions regarding my fellow man?</a:t>
            </a:r>
          </a:p>
          <a:p>
            <a:r>
              <a:rPr lang="en-US" dirty="0" smtClean="0"/>
              <a:t>Do I assist my fellow man in any way?</a:t>
            </a:r>
          </a:p>
          <a:p>
            <a:r>
              <a:rPr lang="en-US" dirty="0" smtClean="0"/>
              <a:t>Do I assist my brethren in any way?</a:t>
            </a:r>
          </a:p>
          <a:p>
            <a:r>
              <a:rPr lang="en-US" dirty="0" smtClean="0"/>
              <a:t>Do I have any concern at all over the plight of the suffering?</a:t>
            </a:r>
          </a:p>
          <a:p>
            <a:r>
              <a:rPr lang="en-US" dirty="0" smtClean="0"/>
              <a:t>God does not hold me responsible for those suffering in other places, but He does hold me accountable for those in my world where I am.</a:t>
            </a:r>
            <a:endParaRPr lang="en-US" dirty="0"/>
          </a:p>
        </p:txBody>
      </p:sp>
    </p:spTree>
    <p:extLst>
      <p:ext uri="{BB962C8B-B14F-4D97-AF65-F5344CB8AC3E}">
        <p14:creationId xmlns:p14="http://schemas.microsoft.com/office/powerpoint/2010/main" val="17039663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52400" y="1219200"/>
            <a:ext cx="8915400" cy="5410200"/>
          </a:xfrm>
        </p:spPr>
        <p:txBody>
          <a:bodyPr>
            <a:normAutofit fontScale="92500" lnSpcReduction="10000"/>
          </a:bodyPr>
          <a:lstStyle/>
          <a:p>
            <a:r>
              <a:rPr lang="en-US" dirty="0" smtClean="0"/>
              <a:t>This lesson is necessary because we do not always care for others as we should.</a:t>
            </a:r>
          </a:p>
          <a:p>
            <a:r>
              <a:rPr lang="en-US" dirty="0" smtClean="0"/>
              <a:t>We should have such care so as to be willing to assist in any way to take care of the needs of others.</a:t>
            </a:r>
          </a:p>
          <a:p>
            <a:r>
              <a:rPr lang="en-US" dirty="0" smtClean="0"/>
              <a:t>True caring comes from the heart, and that is what God wants us to be.</a:t>
            </a:r>
          </a:p>
          <a:p>
            <a:r>
              <a:rPr lang="en-US" dirty="0" smtClean="0"/>
              <a:t>If we show true caring, those we help will recognize the beauty of Jesus in us.</a:t>
            </a:r>
          </a:p>
          <a:p>
            <a:r>
              <a:rPr lang="en-US" dirty="0" smtClean="0"/>
              <a:t>Do you care about my soul or the souls of others?</a:t>
            </a:r>
          </a:p>
          <a:p>
            <a:r>
              <a:rPr lang="en-US" dirty="0" smtClean="0"/>
              <a:t>If not, then you really do not care about your own soul.</a:t>
            </a:r>
            <a:endParaRPr lang="en-US" dirty="0"/>
          </a:p>
        </p:txBody>
      </p:sp>
    </p:spTree>
    <p:extLst>
      <p:ext uri="{BB962C8B-B14F-4D97-AF65-F5344CB8AC3E}">
        <p14:creationId xmlns:p14="http://schemas.microsoft.com/office/powerpoint/2010/main" val="23519849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76200" y="1295400"/>
            <a:ext cx="8991600" cy="5410200"/>
          </a:xfrm>
        </p:spPr>
        <p:txBody>
          <a:bodyPr/>
          <a:lstStyle/>
          <a:p>
            <a:r>
              <a:rPr lang="en-US" sz="4000" dirty="0" smtClean="0"/>
              <a:t>You might consider this about yourself, </a:t>
            </a:r>
          </a:p>
          <a:p>
            <a:r>
              <a:rPr lang="en-US" sz="4000" dirty="0" smtClean="0"/>
              <a:t>And you might feel this way because it seems like nobody cares about you.</a:t>
            </a:r>
          </a:p>
          <a:p>
            <a:r>
              <a:rPr lang="en-US" sz="4000" dirty="0" smtClean="0"/>
              <a:t>But we might be wise to consider such if anyone else thinks this about us/you.</a:t>
            </a:r>
          </a:p>
          <a:p>
            <a:r>
              <a:rPr lang="en-US" sz="4000" dirty="0" smtClean="0"/>
              <a:t>How sad that anyone would be motivated to express themselves this way:</a:t>
            </a:r>
          </a:p>
          <a:p>
            <a:endParaRPr lang="en-US" dirty="0"/>
          </a:p>
        </p:txBody>
      </p:sp>
    </p:spTree>
    <p:extLst>
      <p:ext uri="{BB962C8B-B14F-4D97-AF65-F5344CB8AC3E}">
        <p14:creationId xmlns:p14="http://schemas.microsoft.com/office/powerpoint/2010/main" val="36209107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a:t>
            </a:r>
            <a:r>
              <a:rPr lang="en-US" dirty="0" smtClean="0"/>
              <a:t>142:1-3</a:t>
            </a:r>
            <a:endParaRPr lang="en-US" dirty="0"/>
          </a:p>
        </p:txBody>
      </p:sp>
      <p:sp>
        <p:nvSpPr>
          <p:cNvPr id="3" name="Content Placeholder 2"/>
          <p:cNvSpPr>
            <a:spLocks noGrp="1"/>
          </p:cNvSpPr>
          <p:nvPr>
            <p:ph idx="1"/>
          </p:nvPr>
        </p:nvSpPr>
        <p:spPr/>
        <p:txBody>
          <a:bodyPr>
            <a:normAutofit/>
          </a:bodyPr>
          <a:lstStyle/>
          <a:p>
            <a:r>
              <a:rPr lang="en-US" sz="4000" dirty="0" smtClean="0"/>
              <a:t>“I cry aloud with my voice to the LORD; I make supplication with my voice to the LORD.  I pour out my complaint before Him; I declare my trouble before Him. When my spirit was overwhelmed within me, Thou didst know my path,</a:t>
            </a:r>
            <a:endParaRPr lang="en-US" sz="4000" dirty="0"/>
          </a:p>
        </p:txBody>
      </p:sp>
    </p:spTree>
    <p:extLst>
      <p:ext uri="{BB962C8B-B14F-4D97-AF65-F5344CB8AC3E}">
        <p14:creationId xmlns:p14="http://schemas.microsoft.com/office/powerpoint/2010/main" val="34699781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a:t>
            </a:r>
            <a:r>
              <a:rPr lang="en-US" dirty="0" smtClean="0"/>
              <a:t>142:3b-4</a:t>
            </a:r>
            <a:endParaRPr lang="en-US" dirty="0"/>
          </a:p>
        </p:txBody>
      </p:sp>
      <p:sp>
        <p:nvSpPr>
          <p:cNvPr id="3" name="Content Placeholder 2"/>
          <p:cNvSpPr>
            <a:spLocks noGrp="1"/>
          </p:cNvSpPr>
          <p:nvPr>
            <p:ph idx="1"/>
          </p:nvPr>
        </p:nvSpPr>
        <p:spPr/>
        <p:txBody>
          <a:bodyPr>
            <a:normAutofit/>
          </a:bodyPr>
          <a:lstStyle/>
          <a:p>
            <a:r>
              <a:rPr lang="en-US" sz="4400" dirty="0" smtClean="0"/>
              <a:t>In the way where I walk they have hidden a trap for me.  Look to the right and see; for there is no one who regards me; There is no escape for me; No one cares for my soul”.</a:t>
            </a:r>
            <a:endParaRPr lang="en-US" sz="4400" dirty="0"/>
          </a:p>
        </p:txBody>
      </p:sp>
    </p:spTree>
    <p:extLst>
      <p:ext uri="{BB962C8B-B14F-4D97-AF65-F5344CB8AC3E}">
        <p14:creationId xmlns:p14="http://schemas.microsoft.com/office/powerpoint/2010/main" val="15394425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142:3b-4 (CEV)</a:t>
            </a:r>
            <a:endParaRPr lang="en-US" dirty="0"/>
          </a:p>
        </p:txBody>
      </p:sp>
      <p:sp>
        <p:nvSpPr>
          <p:cNvPr id="3" name="Content Placeholder 2"/>
          <p:cNvSpPr>
            <a:spLocks noGrp="1"/>
          </p:cNvSpPr>
          <p:nvPr>
            <p:ph idx="1"/>
          </p:nvPr>
        </p:nvSpPr>
        <p:spPr/>
        <p:txBody>
          <a:bodyPr>
            <a:normAutofit/>
          </a:bodyPr>
          <a:lstStyle/>
          <a:p>
            <a:r>
              <a:rPr lang="en-US" sz="4400" dirty="0" smtClean="0"/>
              <a:t>“A trap has been hidden along my pathway. Even if you look, you won’t see anyone who cares enough to walk beside me.  There is no place to hide, and no one who really cares”</a:t>
            </a:r>
            <a:endParaRPr lang="en-US" sz="4400" dirty="0"/>
          </a:p>
        </p:txBody>
      </p:sp>
    </p:spTree>
    <p:extLst>
      <p:ext uri="{BB962C8B-B14F-4D97-AF65-F5344CB8AC3E}">
        <p14:creationId xmlns:p14="http://schemas.microsoft.com/office/powerpoint/2010/main" val="18129386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Nobody Cares</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p>
            <a:r>
              <a:rPr lang="en-US" dirty="0" smtClean="0"/>
              <a:t>Most of us, if not all of us, feel this way or have felt this way in the past.</a:t>
            </a:r>
          </a:p>
          <a:p>
            <a:r>
              <a:rPr lang="en-US" dirty="0" smtClean="0"/>
              <a:t>Our world is so cold and uncaring, and the reality sets in that nobody cares about me.</a:t>
            </a:r>
          </a:p>
          <a:p>
            <a:r>
              <a:rPr lang="en-US" dirty="0" smtClean="0"/>
              <a:t>While we may not know (thus care about) someone in another place, we must know there is a place where we should care and show that care by our actions.</a:t>
            </a:r>
          </a:p>
          <a:p>
            <a:r>
              <a:rPr lang="en-US" dirty="0" smtClean="0"/>
              <a:t>That place is in our world (or portion of the world that we inhabit and move about).</a:t>
            </a:r>
            <a:endParaRPr lang="en-US" dirty="0"/>
          </a:p>
        </p:txBody>
      </p:sp>
    </p:spTree>
    <p:extLst>
      <p:ext uri="{BB962C8B-B14F-4D97-AF65-F5344CB8AC3E}">
        <p14:creationId xmlns:p14="http://schemas.microsoft.com/office/powerpoint/2010/main" val="15034344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Nobody Cares</a:t>
            </a:r>
            <a:endParaRPr lang="en-US" dirty="0"/>
          </a:p>
        </p:txBody>
      </p:sp>
      <p:sp>
        <p:nvSpPr>
          <p:cNvPr id="3" name="Content Placeholder 2"/>
          <p:cNvSpPr>
            <a:spLocks noGrp="1"/>
          </p:cNvSpPr>
          <p:nvPr>
            <p:ph idx="1"/>
          </p:nvPr>
        </p:nvSpPr>
        <p:spPr>
          <a:xfrm>
            <a:off x="152400" y="1143000"/>
            <a:ext cx="8915400" cy="5486400"/>
          </a:xfrm>
        </p:spPr>
        <p:txBody>
          <a:bodyPr>
            <a:normAutofit/>
          </a:bodyPr>
          <a:lstStyle/>
          <a:p>
            <a:r>
              <a:rPr lang="en-US" dirty="0" smtClean="0"/>
              <a:t>We sometimes hear stories about poor souls that perhaps die, and nobody cared about them.</a:t>
            </a:r>
          </a:p>
          <a:p>
            <a:r>
              <a:rPr lang="en-US" dirty="0" smtClean="0"/>
              <a:t>Like the homeless man given the name John Doe #171 in Los Angeles.</a:t>
            </a:r>
          </a:p>
          <a:p>
            <a:r>
              <a:rPr lang="en-US" dirty="0" smtClean="0"/>
              <a:t>Seems like he died near city hall.  For three days he lay there.  People walked by, and the grounds keeper just mowed around him and watered around him.</a:t>
            </a:r>
          </a:p>
          <a:p>
            <a:r>
              <a:rPr lang="en-US" dirty="0" smtClean="0"/>
              <a:t>He was not checked upon, until the smell was unbearable for those who walked by.</a:t>
            </a:r>
            <a:endParaRPr lang="en-US" dirty="0"/>
          </a:p>
        </p:txBody>
      </p:sp>
    </p:spTree>
    <p:extLst>
      <p:ext uri="{BB962C8B-B14F-4D97-AF65-F5344CB8AC3E}">
        <p14:creationId xmlns:p14="http://schemas.microsoft.com/office/powerpoint/2010/main" val="36973906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Nobody Cares</a:t>
            </a:r>
            <a:endParaRPr lang="en-US" dirty="0"/>
          </a:p>
        </p:txBody>
      </p:sp>
      <p:sp>
        <p:nvSpPr>
          <p:cNvPr id="3" name="Content Placeholder 2"/>
          <p:cNvSpPr>
            <a:spLocks noGrp="1"/>
          </p:cNvSpPr>
          <p:nvPr>
            <p:ph idx="1"/>
          </p:nvPr>
        </p:nvSpPr>
        <p:spPr>
          <a:xfrm>
            <a:off x="152400" y="1295400"/>
            <a:ext cx="8839200" cy="5410200"/>
          </a:xfrm>
        </p:spPr>
        <p:txBody>
          <a:bodyPr>
            <a:normAutofit/>
          </a:bodyPr>
          <a:lstStyle/>
          <a:p>
            <a:r>
              <a:rPr lang="en-US" dirty="0" smtClean="0"/>
              <a:t>Or like a business woman who was very good at her job and knew many people.</a:t>
            </a:r>
          </a:p>
          <a:p>
            <a:r>
              <a:rPr lang="en-US" dirty="0" smtClean="0"/>
              <a:t>But when she was murdered, no one knew who to contact.  None of her (supposed) friends knew who her parents or siblings were.</a:t>
            </a:r>
          </a:p>
          <a:p>
            <a:r>
              <a:rPr lang="en-US" dirty="0" smtClean="0"/>
              <a:t>Police found her diary in which she described herself as so lonely and that nobody cared whether she lived or died.</a:t>
            </a:r>
            <a:endParaRPr lang="en-US" dirty="0"/>
          </a:p>
        </p:txBody>
      </p:sp>
    </p:spTree>
    <p:extLst>
      <p:ext uri="{BB962C8B-B14F-4D97-AF65-F5344CB8AC3E}">
        <p14:creationId xmlns:p14="http://schemas.microsoft.com/office/powerpoint/2010/main" val="12912083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Nobody Cares</a:t>
            </a:r>
            <a:endParaRPr lang="en-US" dirty="0"/>
          </a:p>
        </p:txBody>
      </p:sp>
      <p:sp>
        <p:nvSpPr>
          <p:cNvPr id="3" name="Content Placeholder 2"/>
          <p:cNvSpPr>
            <a:spLocks noGrp="1"/>
          </p:cNvSpPr>
          <p:nvPr>
            <p:ph idx="1"/>
          </p:nvPr>
        </p:nvSpPr>
        <p:spPr>
          <a:xfrm>
            <a:off x="76200" y="1295400"/>
            <a:ext cx="8991600" cy="5486400"/>
          </a:xfrm>
        </p:spPr>
        <p:txBody>
          <a:bodyPr>
            <a:normAutofit/>
          </a:bodyPr>
          <a:lstStyle/>
          <a:p>
            <a:r>
              <a:rPr lang="en-US" dirty="0" smtClean="0"/>
              <a:t>Are these not sad stories?</a:t>
            </a:r>
          </a:p>
          <a:p>
            <a:r>
              <a:rPr lang="en-US" dirty="0" smtClean="0"/>
              <a:t>There are many organizations today that make a showing of caring for others.</a:t>
            </a:r>
          </a:p>
          <a:p>
            <a:r>
              <a:rPr lang="en-US" dirty="0" smtClean="0"/>
              <a:t>But the reality is that as long as they get their money for doing this, their care is only superficial.</a:t>
            </a:r>
          </a:p>
          <a:p>
            <a:r>
              <a:rPr lang="en-US" dirty="0" smtClean="0"/>
              <a:t>We in the church are proud to boast that we care about souls.</a:t>
            </a:r>
          </a:p>
          <a:p>
            <a:r>
              <a:rPr lang="en-US" dirty="0" smtClean="0"/>
              <a:t>Do we really care about souls?</a:t>
            </a:r>
            <a:endParaRPr lang="en-US" dirty="0"/>
          </a:p>
        </p:txBody>
      </p:sp>
    </p:spTree>
    <p:extLst>
      <p:ext uri="{BB962C8B-B14F-4D97-AF65-F5344CB8AC3E}">
        <p14:creationId xmlns:p14="http://schemas.microsoft.com/office/powerpoint/2010/main" val="13163637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1361</Words>
  <Application>Microsoft Office PowerPoint</Application>
  <PresentationFormat>On-screen Show (4:3)</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“No One Cares For My Soul”</vt:lpstr>
      <vt:lpstr>Introduction </vt:lpstr>
      <vt:lpstr>Psalm 142:1-3</vt:lpstr>
      <vt:lpstr>Psalm 142:3b-4</vt:lpstr>
      <vt:lpstr>Psalm 142:3b-4 (CEV)</vt:lpstr>
      <vt:lpstr>Nobody Cares</vt:lpstr>
      <vt:lpstr>Nobody Cares</vt:lpstr>
      <vt:lpstr>Nobody Cares</vt:lpstr>
      <vt:lpstr>Nobody Cares</vt:lpstr>
      <vt:lpstr>Stepping On Toes</vt:lpstr>
      <vt:lpstr>Do We Care?</vt:lpstr>
      <vt:lpstr>Do We Care?</vt:lpstr>
      <vt:lpstr>Where Did This Attitude Come From?</vt:lpstr>
      <vt:lpstr>Judgment Scene</vt:lpstr>
      <vt:lpstr>Judgment Scene</vt:lpstr>
      <vt:lpstr>What About Me?</vt:lpstr>
      <vt:lpstr>What About Me?</vt:lpstr>
      <vt:lpstr>What About Me?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One Cares For My Soul”</dc:title>
  <dc:creator>Aarons</dc:creator>
  <cp:lastModifiedBy>Aarons</cp:lastModifiedBy>
  <cp:revision>11</cp:revision>
  <dcterms:created xsi:type="dcterms:W3CDTF">2014-01-20T18:27:23Z</dcterms:created>
  <dcterms:modified xsi:type="dcterms:W3CDTF">2014-01-23T00:18:42Z</dcterms:modified>
</cp:coreProperties>
</file>