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53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61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54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83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3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36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8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77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9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39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>
                <a:alpha val="52000"/>
              </a:srgbClr>
            </a:gs>
            <a:gs pos="100000">
              <a:srgbClr val="663012">
                <a:alpha val="45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D1AB-4377-400F-B388-562602F7BF0F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F631-E602-44A9-8EBC-02FFD8CE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3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The Nature </a:t>
            </a:r>
            <a:br>
              <a:rPr lang="en-US" sz="7200" dirty="0" smtClean="0"/>
            </a:br>
            <a:r>
              <a:rPr lang="en-US" sz="7200" dirty="0" smtClean="0"/>
              <a:t>Of The Church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200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(Part Two)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Seeing the distinction between the individual, collective, and universal as shown in the Scriptures.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5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God fulfills the promise given to Abraham, </a:t>
            </a:r>
            <a:endParaRPr lang="en-US" dirty="0" smtClean="0"/>
          </a:p>
          <a:p>
            <a:r>
              <a:rPr lang="en-US" dirty="0" smtClean="0"/>
              <a:t>Fulfills </a:t>
            </a:r>
            <a:r>
              <a:rPr lang="en-US" dirty="0"/>
              <a:t>the Law </a:t>
            </a:r>
            <a:r>
              <a:rPr lang="en-US" dirty="0" smtClean="0"/>
              <a:t>of Moses </a:t>
            </a:r>
            <a:r>
              <a:rPr lang="en-US" dirty="0"/>
              <a:t>in Christ;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who share in Abraham's faith in God are the</a:t>
            </a:r>
            <a:br>
              <a:rPr lang="en-US" dirty="0"/>
            </a:br>
            <a:r>
              <a:rPr lang="en-US" dirty="0"/>
              <a:t>people of God, Israel, regardless of genealogical </a:t>
            </a:r>
            <a:r>
              <a:rPr lang="en-US" dirty="0" smtClean="0"/>
              <a:t>heritage.</a:t>
            </a:r>
          </a:p>
          <a:p>
            <a:r>
              <a:rPr lang="en-US" dirty="0" smtClean="0"/>
              <a:t>And yes, this is spiritual and not physical.</a:t>
            </a:r>
          </a:p>
          <a:p>
            <a:r>
              <a:rPr lang="en-US" dirty="0" smtClean="0"/>
              <a:t>The </a:t>
            </a:r>
            <a:r>
              <a:rPr lang="en-US" dirty="0"/>
              <a:t>Hebrew author likewise envisions the Patriarchs and people </a:t>
            </a:r>
            <a:r>
              <a:rPr lang="en-US" dirty="0" smtClean="0"/>
              <a:t>in Israel's </a:t>
            </a:r>
            <a:r>
              <a:rPr lang="en-US" dirty="0"/>
              <a:t>history as the heritage of God's people and </a:t>
            </a:r>
            <a:r>
              <a:rPr lang="en-US" dirty="0" smtClean="0"/>
              <a:t>that Christians </a:t>
            </a:r>
            <a:r>
              <a:rPr lang="en-US" dirty="0"/>
              <a:t>are the ones now approaching the heavenly Mount </a:t>
            </a:r>
            <a:r>
              <a:rPr lang="en-US" dirty="0" smtClean="0"/>
              <a:t>Zion through Christ.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1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Thus Christians are the people of God today</a:t>
            </a:r>
            <a:r>
              <a:rPr lang="en-US" dirty="0" smtClean="0"/>
              <a:t>;</a:t>
            </a:r>
          </a:p>
          <a:p>
            <a:r>
              <a:rPr lang="en-US" dirty="0" smtClean="0"/>
              <a:t>Their spiritual heritage </a:t>
            </a:r>
            <a:r>
              <a:rPr lang="en-US" dirty="0"/>
              <a:t>is seen throughout the Old </a:t>
            </a:r>
            <a:r>
              <a:rPr lang="en-US" dirty="0" smtClean="0"/>
              <a:t>Testament.</a:t>
            </a:r>
          </a:p>
          <a:p>
            <a:r>
              <a:rPr lang="en-US" dirty="0" smtClean="0"/>
              <a:t>Hebrews </a:t>
            </a:r>
            <a:r>
              <a:rPr lang="en-US" dirty="0"/>
              <a:t>12:1: that spiritual heritage is still very much alive</a:t>
            </a:r>
            <a:r>
              <a:rPr lang="en-US" dirty="0" smtClean="0"/>
              <a:t>!</a:t>
            </a:r>
          </a:p>
          <a:p>
            <a:r>
              <a:rPr lang="en-US" dirty="0" smtClean="0"/>
              <a:t>We </a:t>
            </a:r>
            <a:r>
              <a:rPr lang="en-US" dirty="0"/>
              <a:t>have learned many important things about the church universal </a:t>
            </a:r>
            <a:r>
              <a:rPr lang="en-US" dirty="0" smtClean="0"/>
              <a:t>in these </a:t>
            </a:r>
            <a:r>
              <a:rPr lang="en-US" dirty="0"/>
              <a:t>passages!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13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church universal is the collective of the people of God</a:t>
            </a:r>
            <a:r>
              <a:rPr lang="en-US" dirty="0" smtClean="0"/>
              <a:t>,</a:t>
            </a:r>
          </a:p>
          <a:p>
            <a:r>
              <a:rPr lang="en-US" dirty="0" smtClean="0"/>
              <a:t>All those are part </a:t>
            </a:r>
            <a:r>
              <a:rPr lang="en-US" dirty="0"/>
              <a:t>of the Kingdom of God in Christ;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one sense, </a:t>
            </a:r>
            <a:r>
              <a:rPr lang="en-US" dirty="0" smtClean="0"/>
              <a:t>all Christians </a:t>
            </a:r>
            <a:r>
              <a:rPr lang="en-US" dirty="0"/>
              <a:t>from Pentecost to the final day;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fullest </a:t>
            </a:r>
            <a:r>
              <a:rPr lang="en-US" dirty="0" smtClean="0"/>
              <a:t>sense, all </a:t>
            </a:r>
            <a:r>
              <a:rPr lang="en-US" dirty="0"/>
              <a:t>those who are the saved people of God from the beginning </a:t>
            </a:r>
            <a:r>
              <a:rPr lang="en-US" dirty="0" smtClean="0"/>
              <a:t>until the </a:t>
            </a:r>
            <a:r>
              <a:rPr lang="en-US" dirty="0"/>
              <a:t>final </a:t>
            </a:r>
            <a:r>
              <a:rPr lang="en-US" dirty="0" smtClean="0"/>
              <a:t>day.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5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church universal headed by Christ, filled by the Spirit, founded on the Apostles and prophets, made up by individual Christians: </a:t>
            </a:r>
          </a:p>
          <a:p>
            <a:r>
              <a:rPr lang="en-US" dirty="0" smtClean="0"/>
              <a:t>There is no other level of organization or authority between this and the local church in the New Testament!</a:t>
            </a:r>
          </a:p>
          <a:p>
            <a:r>
              <a:rPr lang="en-US" dirty="0" smtClean="0"/>
              <a:t>Its members are expected to serve Christ as their head, conform to His image, reflect righteousness and holiness in their 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3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(Part Two)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difference in the Universal church and the local church is very important.</a:t>
            </a:r>
          </a:p>
          <a:p>
            <a:r>
              <a:rPr lang="en-US" dirty="0" smtClean="0"/>
              <a:t>Some have a problem making the distinction.</a:t>
            </a:r>
          </a:p>
          <a:p>
            <a:r>
              <a:rPr lang="en-US" dirty="0" smtClean="0"/>
              <a:t>Others make the mistake of thinking the church is made up of congregations.</a:t>
            </a:r>
          </a:p>
          <a:p>
            <a:r>
              <a:rPr lang="en-US" dirty="0" smtClean="0"/>
              <a:t>No, the church is made up of individuals who have obeyed the Lord’s commands.</a:t>
            </a:r>
          </a:p>
          <a:p>
            <a:r>
              <a:rPr lang="en-US" dirty="0" smtClean="0"/>
              <a:t>Have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1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discussed the use of the word “church” as being the assembly of all the saints of God.</a:t>
            </a:r>
          </a:p>
          <a:p>
            <a:r>
              <a:rPr lang="en-US" dirty="0" smtClean="0"/>
              <a:t>That is spoken in the universal sense.</a:t>
            </a:r>
          </a:p>
          <a:p>
            <a:r>
              <a:rPr lang="en-US" dirty="0" smtClean="0"/>
              <a:t>Today we will look at the universal nature of the church and see its distinctiveness.</a:t>
            </a:r>
          </a:p>
          <a:p>
            <a:r>
              <a:rPr lang="en-US" dirty="0" smtClean="0"/>
              <a:t>Then later we will look at the part and purpose of individual Christians and their responsibility to the universal and local church.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learn about the nature of the church universal in passages </a:t>
            </a:r>
            <a:r>
              <a:rPr lang="en-US" dirty="0" smtClean="0"/>
              <a:t>like Matthew </a:t>
            </a:r>
            <a:r>
              <a:rPr lang="en-US" dirty="0"/>
              <a:t>16:18,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/>
              <a:t>Corinthians </a:t>
            </a:r>
            <a:r>
              <a:rPr lang="en-US" dirty="0" smtClean="0"/>
              <a:t>3:14-16, Ephesians </a:t>
            </a:r>
            <a:r>
              <a:rPr lang="en-US" dirty="0"/>
              <a:t>2:20-22, 4:4-6, 5:23-32, Hebrews 12:1, </a:t>
            </a:r>
            <a:r>
              <a:rPr lang="en-US" dirty="0" smtClean="0"/>
              <a:t>22-24, 1 </a:t>
            </a:r>
            <a:r>
              <a:rPr lang="en-US" dirty="0"/>
              <a:t>Peter 2:3-9, among </a:t>
            </a:r>
            <a:r>
              <a:rPr lang="en-US" dirty="0" smtClean="0"/>
              <a:t>others.</a:t>
            </a:r>
          </a:p>
          <a:p>
            <a:r>
              <a:rPr lang="en-US" dirty="0" smtClean="0"/>
              <a:t>The </a:t>
            </a:r>
            <a:r>
              <a:rPr lang="en-US" dirty="0"/>
              <a:t>church as the </a:t>
            </a:r>
            <a:r>
              <a:rPr lang="en-US" u="sng" dirty="0"/>
              <a:t>Body of Christ </a:t>
            </a:r>
            <a:r>
              <a:rPr lang="en-US" dirty="0"/>
              <a:t>(Romans </a:t>
            </a:r>
            <a:r>
              <a:rPr lang="en-US" dirty="0" smtClean="0"/>
              <a:t>12:3-8, 1 </a:t>
            </a:r>
            <a:r>
              <a:rPr lang="en-US" dirty="0"/>
              <a:t>Corinthians 12:12-27, Ephesians 5:23-32</a:t>
            </a:r>
            <a:r>
              <a:rPr lang="en-US" dirty="0" smtClean="0"/>
              <a:t>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4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 frequently speaks of the people of God in terms of a </a:t>
            </a:r>
            <a:r>
              <a:rPr lang="en-US" dirty="0" smtClean="0"/>
              <a:t>body: different </a:t>
            </a:r>
            <a:r>
              <a:rPr lang="en-US" dirty="0"/>
              <a:t>parts individually and </a:t>
            </a:r>
            <a:r>
              <a:rPr lang="en-US" dirty="0" smtClean="0"/>
              <a:t>together.</a:t>
            </a:r>
          </a:p>
          <a:p>
            <a:r>
              <a:rPr lang="en-US" dirty="0" smtClean="0"/>
              <a:t>When </a:t>
            </a:r>
            <a:r>
              <a:rPr lang="en-US" dirty="0"/>
              <a:t>he does </a:t>
            </a:r>
            <a:r>
              <a:rPr lang="en-US" dirty="0" smtClean="0"/>
              <a:t>so, </a:t>
            </a:r>
            <a:r>
              <a:rPr lang="en-US" dirty="0"/>
              <a:t>he speaks of the body as singular: there's </a:t>
            </a:r>
            <a:r>
              <a:rPr lang="en-US" dirty="0" smtClean="0"/>
              <a:t>only one </a:t>
            </a:r>
            <a:r>
              <a:rPr lang="en-US" dirty="0"/>
              <a:t>of them</a:t>
            </a:r>
            <a:r>
              <a:rPr lang="en-US" dirty="0" smtClean="0"/>
              <a:t>!</a:t>
            </a:r>
          </a:p>
          <a:p>
            <a:r>
              <a:rPr lang="en-US" dirty="0" smtClean="0"/>
              <a:t>In </a:t>
            </a:r>
            <a:r>
              <a:rPr lang="en-US" dirty="0"/>
              <a:t>that sense all individual Christians are part of that one </a:t>
            </a:r>
            <a:r>
              <a:rPr lang="en-US" dirty="0" smtClean="0"/>
              <a:t>body and </a:t>
            </a:r>
            <a:r>
              <a:rPr lang="en-US" dirty="0"/>
              <a:t>have their function within </a:t>
            </a:r>
            <a:r>
              <a:rPr lang="en-US" dirty="0" smtClean="0"/>
              <a:t>it.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85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Along with 1 Peter 4:10-11 an appreciation of the </a:t>
            </a:r>
            <a:r>
              <a:rPr lang="en-US" dirty="0" smtClean="0"/>
              <a:t>distinctiveness of </a:t>
            </a:r>
            <a:r>
              <a:rPr lang="en-US" dirty="0"/>
              <a:t>each individual person and the role they can play in </a:t>
            </a:r>
            <a:r>
              <a:rPr lang="en-US" dirty="0" smtClean="0"/>
              <a:t>Christ's church!</a:t>
            </a:r>
          </a:p>
          <a:p>
            <a:r>
              <a:rPr lang="en-US" dirty="0" smtClean="0"/>
              <a:t>Throughout </a:t>
            </a:r>
            <a:r>
              <a:rPr lang="en-US" dirty="0"/>
              <a:t>this description Jesus Himself is seen as the Head </a:t>
            </a:r>
            <a:r>
              <a:rPr lang="en-US" dirty="0" smtClean="0"/>
              <a:t>of the body.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6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church </a:t>
            </a:r>
            <a:r>
              <a:rPr lang="en-US" dirty="0" smtClean="0"/>
              <a:t>is described as </a:t>
            </a:r>
            <a:r>
              <a:rPr lang="en-US" dirty="0"/>
              <a:t>the Temple of God (1 Corinthians </a:t>
            </a:r>
            <a:r>
              <a:rPr lang="en-US" dirty="0" smtClean="0"/>
              <a:t>3:14-16, Ephesians </a:t>
            </a:r>
            <a:r>
              <a:rPr lang="en-US" dirty="0"/>
              <a:t>2:20-22,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/>
              <a:t>Peter 2:3-8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Paul </a:t>
            </a:r>
            <a:r>
              <a:rPr lang="en-US" dirty="0"/>
              <a:t>and Peter both speak of the church as the Temple of God: </a:t>
            </a:r>
            <a:r>
              <a:rPr lang="en-US" dirty="0" smtClean="0"/>
              <a:t>the place </a:t>
            </a:r>
            <a:r>
              <a:rPr lang="en-US" dirty="0"/>
              <a:t>in which God maintains His </a:t>
            </a:r>
            <a:r>
              <a:rPr lang="en-US" dirty="0" smtClean="0"/>
              <a:t>presence;</a:t>
            </a:r>
          </a:p>
          <a:p>
            <a:r>
              <a:rPr lang="en-US" dirty="0" smtClean="0"/>
              <a:t>Just as was seen in the Old Testament of the physical temple in Jerusalem.</a:t>
            </a:r>
          </a:p>
          <a:p>
            <a:r>
              <a:rPr lang="en-US" dirty="0" smtClean="0"/>
              <a:t>It was always showing the </a:t>
            </a:r>
            <a:r>
              <a:rPr lang="en-US" dirty="0"/>
              <a:t>presence of God in that Temple as the Holy </a:t>
            </a:r>
            <a:r>
              <a:rPr lang="en-US" dirty="0" smtClean="0"/>
              <a:t>Spirit worked among the children of Israel.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0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 </a:t>
            </a:r>
            <a:r>
              <a:rPr lang="en-US" dirty="0" smtClean="0"/>
              <a:t>is portrayed as </a:t>
            </a:r>
            <a:r>
              <a:rPr lang="en-US" dirty="0"/>
              <a:t>the </a:t>
            </a:r>
            <a:r>
              <a:rPr lang="en-US" u="sng" dirty="0"/>
              <a:t>cornerstone</a:t>
            </a:r>
            <a:r>
              <a:rPr lang="en-US" dirty="0"/>
              <a:t> of the </a:t>
            </a:r>
            <a:r>
              <a:rPr lang="en-US" u="sng" dirty="0"/>
              <a:t>foundation</a:t>
            </a:r>
            <a:r>
              <a:rPr lang="en-US" dirty="0"/>
              <a:t> of the </a:t>
            </a:r>
            <a:r>
              <a:rPr lang="en-US" dirty="0" smtClean="0"/>
              <a:t>church.</a:t>
            </a:r>
          </a:p>
          <a:p>
            <a:r>
              <a:rPr lang="en-US" dirty="0" smtClean="0"/>
              <a:t>The </a:t>
            </a:r>
            <a:r>
              <a:rPr lang="en-US" dirty="0"/>
              <a:t>Apostles and prophets, providing the revelation of Christ </a:t>
            </a:r>
            <a:r>
              <a:rPr lang="en-US" dirty="0" smtClean="0"/>
              <a:t>in binding </a:t>
            </a:r>
            <a:r>
              <a:rPr lang="en-US" dirty="0"/>
              <a:t>and loosing what God had bound and loosed in Heaven, as</a:t>
            </a:r>
            <a:br>
              <a:rPr lang="en-US" dirty="0"/>
            </a:br>
            <a:r>
              <a:rPr lang="en-US" dirty="0"/>
              <a:t>foundation (cf. Matthew 18:18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Individual </a:t>
            </a:r>
            <a:r>
              <a:rPr lang="en-US" dirty="0"/>
              <a:t>Christians </a:t>
            </a:r>
            <a:r>
              <a:rPr lang="en-US" dirty="0" smtClean="0"/>
              <a:t>are described as the </a:t>
            </a:r>
            <a:r>
              <a:rPr lang="en-US" dirty="0"/>
              <a:t>stones of the </a:t>
            </a:r>
            <a:r>
              <a:rPr lang="en-US" dirty="0" smtClean="0"/>
              <a:t>Temple of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27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God is holy; </a:t>
            </a:r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/>
              <a:t>place must be holy;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God's people </a:t>
            </a:r>
            <a:r>
              <a:rPr lang="en-US" dirty="0" smtClean="0"/>
              <a:t>as His </a:t>
            </a:r>
            <a:r>
              <a:rPr lang="en-US" dirty="0"/>
              <a:t>Temple are to be holy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1 Peter 1:13-16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</a:t>
            </a:r>
            <a:r>
              <a:rPr lang="en-US" dirty="0"/>
              <a:t>church </a:t>
            </a:r>
            <a:r>
              <a:rPr lang="en-US" dirty="0" smtClean="0"/>
              <a:t>is </a:t>
            </a:r>
            <a:r>
              <a:rPr lang="en-US" dirty="0"/>
              <a:t>the Kingdom of God in </a:t>
            </a:r>
            <a:r>
              <a:rPr lang="en-US" dirty="0" smtClean="0"/>
              <a:t>Christ (Matthew </a:t>
            </a:r>
            <a:r>
              <a:rPr lang="en-US" dirty="0"/>
              <a:t>4:17, 23, 13:1-43, Philippians 3:20-21, Colossians 1:13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Throughout </a:t>
            </a:r>
            <a:r>
              <a:rPr lang="en-US" dirty="0"/>
              <a:t>the Gospels Jesus spoke of the coming of His </a:t>
            </a:r>
            <a:r>
              <a:rPr lang="en-US" dirty="0" smtClean="0"/>
              <a:t>Kingdom; Paul </a:t>
            </a:r>
            <a:r>
              <a:rPr lang="en-US" dirty="0"/>
              <a:t>spoke of Christians as being part of that Kingdom, </a:t>
            </a:r>
            <a:r>
              <a:rPr lang="en-US" dirty="0" smtClean="0"/>
              <a:t>having been </a:t>
            </a:r>
            <a:r>
              <a:rPr lang="en-US" dirty="0"/>
              <a:t>transferred into it by </a:t>
            </a:r>
            <a:r>
              <a:rPr lang="en-US" dirty="0" smtClean="0"/>
              <a:t>God.</a:t>
            </a:r>
          </a:p>
          <a:p>
            <a:r>
              <a:rPr lang="en-US" dirty="0" smtClean="0"/>
              <a:t>The Lord added to that kingdom those being saved (Acts 2:47).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1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Christians as those who participate in God's rule in Christ, </a:t>
            </a:r>
            <a:r>
              <a:rPr lang="en-US" dirty="0" smtClean="0"/>
              <a:t>serve Jesus </a:t>
            </a:r>
            <a:r>
              <a:rPr lang="en-US" dirty="0"/>
              <a:t>as Lord (Romans 6:14-23,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The </a:t>
            </a:r>
            <a:r>
              <a:rPr lang="en-US" dirty="0"/>
              <a:t>church </a:t>
            </a:r>
            <a:r>
              <a:rPr lang="en-US" dirty="0" smtClean="0"/>
              <a:t>is sometimes called </a:t>
            </a:r>
            <a:r>
              <a:rPr lang="en-US" dirty="0"/>
              <a:t>the Israel of God (Romans 2:25-29, Galatians </a:t>
            </a:r>
            <a:r>
              <a:rPr lang="en-US" dirty="0" smtClean="0"/>
              <a:t>6:16, Philippians </a:t>
            </a:r>
            <a:r>
              <a:rPr lang="en-US" dirty="0"/>
              <a:t>3:3, Hebrews 11:39-12:1, 22-24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Paul </a:t>
            </a:r>
            <a:r>
              <a:rPr lang="en-US" dirty="0"/>
              <a:t>spends much time in his letter to the Romans </a:t>
            </a:r>
            <a:r>
              <a:rPr lang="en-US" dirty="0" smtClean="0"/>
              <a:t>establishing continuity </a:t>
            </a:r>
            <a:r>
              <a:rPr lang="en-US" dirty="0"/>
              <a:t>between Israel as the people of God and Christians </a:t>
            </a:r>
            <a:r>
              <a:rPr lang="en-US" dirty="0" smtClean="0"/>
              <a:t>as the </a:t>
            </a:r>
            <a:r>
              <a:rPr lang="en-US" dirty="0"/>
              <a:t>new Israel (thus 1 Corinthians 10:1-12</a:t>
            </a:r>
            <a:r>
              <a:rPr lang="en-US" dirty="0" smtClean="0"/>
              <a:t>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8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647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Nature  Of The Church</vt:lpstr>
      <vt:lpstr>Introduction</vt:lpstr>
      <vt:lpstr>The Universal Church</vt:lpstr>
      <vt:lpstr>The Universal Church</vt:lpstr>
      <vt:lpstr>The Universal Church</vt:lpstr>
      <vt:lpstr>The Universal Church</vt:lpstr>
      <vt:lpstr>The Universal Church</vt:lpstr>
      <vt:lpstr>The Universal Church</vt:lpstr>
      <vt:lpstr>The Universal Church</vt:lpstr>
      <vt:lpstr>The Universal Church</vt:lpstr>
      <vt:lpstr>The Universal Church</vt:lpstr>
      <vt:lpstr>The Universal Church</vt:lpstr>
      <vt:lpstr>The Universal Church</vt:lpstr>
      <vt:lpstr>Conclusion (Part Two)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 Of The Church</dc:title>
  <dc:creator>Aarons</dc:creator>
  <cp:lastModifiedBy>Aarons</cp:lastModifiedBy>
  <cp:revision>8</cp:revision>
  <dcterms:created xsi:type="dcterms:W3CDTF">2014-06-11T10:24:38Z</dcterms:created>
  <dcterms:modified xsi:type="dcterms:W3CDTF">2014-06-11T17:27:22Z</dcterms:modified>
</cp:coreProperties>
</file>