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717" autoAdjust="0"/>
  </p:normalViewPr>
  <p:slideViewPr>
    <p:cSldViewPr>
      <p:cViewPr varScale="1">
        <p:scale>
          <a:sx n="100" d="100"/>
          <a:sy n="100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4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3C06-B901-4650-BE79-1F50B47A747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684C-DC4B-4A05-A714-E0D1FC92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22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3C06-B901-4650-BE79-1F50B47A747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684C-DC4B-4A05-A714-E0D1FC92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41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3C06-B901-4650-BE79-1F50B47A747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684C-DC4B-4A05-A714-E0D1FC92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7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3C06-B901-4650-BE79-1F50B47A747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684C-DC4B-4A05-A714-E0D1FC92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16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3C06-B901-4650-BE79-1F50B47A747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684C-DC4B-4A05-A714-E0D1FC92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25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3C06-B901-4650-BE79-1F50B47A747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684C-DC4B-4A05-A714-E0D1FC92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1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3C06-B901-4650-BE79-1F50B47A747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684C-DC4B-4A05-A714-E0D1FC92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56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3C06-B901-4650-BE79-1F50B47A747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684C-DC4B-4A05-A714-E0D1FC92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02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3C06-B901-4650-BE79-1F50B47A747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684C-DC4B-4A05-A714-E0D1FC92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41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3C06-B901-4650-BE79-1F50B47A747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684C-DC4B-4A05-A714-E0D1FC92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67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3C06-B901-4650-BE79-1F50B47A747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684C-DC4B-4A05-A714-E0D1FC92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58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>
                <a:alpha val="52000"/>
              </a:srgbClr>
            </a:gs>
            <a:gs pos="100000">
              <a:srgbClr val="663012">
                <a:alpha val="45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63C06-B901-4650-BE79-1F50B47A747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A684C-DC4B-4A05-A714-E0D1FC92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The Nature </a:t>
            </a:r>
            <a:br>
              <a:rPr lang="en-US" sz="7200" dirty="0" smtClean="0"/>
            </a:br>
            <a:r>
              <a:rPr lang="en-US" sz="7200" dirty="0" smtClean="0"/>
              <a:t>Of The Church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20000" cy="259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(Part One)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Seeing the distinction between the individual, collective, and universal as shown in the Scriptures.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4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(Part One)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do we manage our responsibilities as an individual Christian to both the church universal and to the local church?</a:t>
            </a:r>
          </a:p>
          <a:p>
            <a:r>
              <a:rPr lang="en-US" dirty="0" smtClean="0"/>
              <a:t>Our next lesson will discuss the Universal Church and our part of the relationship.</a:t>
            </a:r>
          </a:p>
          <a:p>
            <a:r>
              <a:rPr lang="en-US" dirty="0" smtClean="0"/>
              <a:t>Learning about the Church is so very important today;</a:t>
            </a:r>
          </a:p>
          <a:p>
            <a:r>
              <a:rPr lang="en-US" dirty="0" smtClean="0"/>
              <a:t>Because there is a lot of ignorance and misunderstanding concerning this subject.</a:t>
            </a:r>
          </a:p>
          <a:p>
            <a:r>
              <a:rPr lang="en-US" dirty="0" smtClean="0"/>
              <a:t>Invitation.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0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Peter proclaimed “Thou art the Christ, the Son of the Living God”;</a:t>
            </a:r>
          </a:p>
          <a:p>
            <a:r>
              <a:rPr lang="en-US" dirty="0" smtClean="0"/>
              <a:t>Jesus revealed that He would build His church.</a:t>
            </a:r>
          </a:p>
          <a:p>
            <a:r>
              <a:rPr lang="en-US" dirty="0" smtClean="0"/>
              <a:t>The word for “church” is the Greek </a:t>
            </a:r>
            <a:r>
              <a:rPr lang="en-US" dirty="0" err="1" smtClean="0"/>
              <a:t>ekklesia</a:t>
            </a:r>
            <a:endParaRPr lang="en-US" dirty="0" smtClean="0"/>
          </a:p>
          <a:p>
            <a:r>
              <a:rPr lang="en-US" dirty="0" smtClean="0"/>
              <a:t>This word means assembly, gathering, mob, people coming together for a purpose or as a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58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Romans 12:3-8, 1 Corinthians 12:12-27, Ephesians 4:4-6, 5:23-32,</a:t>
            </a:r>
            <a:br>
              <a:rPr lang="en-US" dirty="0"/>
            </a:br>
            <a:r>
              <a:rPr lang="en-US" dirty="0"/>
              <a:t>Hebrews 12:1, </a:t>
            </a:r>
            <a:r>
              <a:rPr lang="en-US" dirty="0" smtClean="0"/>
              <a:t>22-24</a:t>
            </a:r>
          </a:p>
          <a:p>
            <a:r>
              <a:rPr lang="en-US" dirty="0" smtClean="0"/>
              <a:t>Throughout </a:t>
            </a:r>
            <a:r>
              <a:rPr lang="en-US" dirty="0"/>
              <a:t>the New Testament, descriptions of the church as </a:t>
            </a:r>
            <a:r>
              <a:rPr lang="en-US" dirty="0" smtClean="0"/>
              <a:t>such, the </a:t>
            </a:r>
            <a:r>
              <a:rPr lang="en-US" dirty="0"/>
              <a:t>Body of Christ, the people of God, etc., maintains </a:t>
            </a:r>
            <a:r>
              <a:rPr lang="en-US" dirty="0" smtClean="0"/>
              <a:t>an important vagary (not really specific).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00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Emphasis is often placed on the singularity and unity of </a:t>
            </a:r>
            <a:r>
              <a:rPr lang="en-US" dirty="0" smtClean="0"/>
              <a:t>the church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Christ </a:t>
            </a:r>
            <a:r>
              <a:rPr lang="en-US" dirty="0"/>
              <a:t>has but one Body; its different parts </a:t>
            </a:r>
            <a:r>
              <a:rPr lang="en-US" dirty="0" smtClean="0"/>
              <a:t>function together as one.</a:t>
            </a:r>
          </a:p>
          <a:p>
            <a:r>
              <a:rPr lang="en-US" dirty="0" smtClean="0"/>
              <a:t>Yet </a:t>
            </a:r>
            <a:r>
              <a:rPr lang="en-US" dirty="0"/>
              <a:t>Paul is writing to the church in Rome, and then the church </a:t>
            </a:r>
            <a:r>
              <a:rPr lang="en-US" dirty="0" smtClean="0"/>
              <a:t>in Corinth</a:t>
            </a:r>
            <a:r>
              <a:rPr lang="en-US" dirty="0"/>
              <a:t>, and the church in Ephesus: </a:t>
            </a:r>
            <a:endParaRPr lang="en-US" dirty="0" smtClean="0"/>
          </a:p>
          <a:p>
            <a:r>
              <a:rPr lang="en-US" dirty="0" smtClean="0"/>
              <a:t>Churches </a:t>
            </a:r>
            <a:r>
              <a:rPr lang="en-US" dirty="0"/>
              <a:t>in the </a:t>
            </a:r>
            <a:r>
              <a:rPr lang="en-US" dirty="0" smtClean="0"/>
              <a:t>plural denoting more than one.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04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 this end we often make distinctions between the "church</a:t>
            </a:r>
            <a:br>
              <a:rPr lang="en-US" dirty="0"/>
            </a:br>
            <a:r>
              <a:rPr lang="en-US" dirty="0"/>
              <a:t>universal" and the "local </a:t>
            </a:r>
            <a:r>
              <a:rPr lang="en-US" dirty="0" smtClean="0"/>
              <a:t>church“.</a:t>
            </a:r>
          </a:p>
          <a:p>
            <a:r>
              <a:rPr lang="en-US" dirty="0" smtClean="0"/>
              <a:t>Church </a:t>
            </a:r>
            <a:r>
              <a:rPr lang="en-US" dirty="0"/>
              <a:t>universal: the one Body of Christ spoken of specifically</a:t>
            </a:r>
            <a:br>
              <a:rPr lang="en-US" dirty="0"/>
            </a:br>
            <a:r>
              <a:rPr lang="en-US" dirty="0"/>
              <a:t>whenever emphasis is placed on the singularity or uniqueness </a:t>
            </a:r>
            <a:r>
              <a:rPr lang="en-US" dirty="0" smtClean="0"/>
              <a:t>of the </a:t>
            </a:r>
            <a:r>
              <a:rPr lang="en-US" dirty="0"/>
              <a:t>collective people of </a:t>
            </a:r>
            <a:r>
              <a:rPr lang="en-US" dirty="0" smtClean="0"/>
              <a:t>God.</a:t>
            </a:r>
          </a:p>
          <a:p>
            <a:r>
              <a:rPr lang="en-US" dirty="0" smtClean="0"/>
              <a:t>Local </a:t>
            </a:r>
            <a:r>
              <a:rPr lang="en-US" dirty="0"/>
              <a:t>church: a collective of Christians in a given specific</a:t>
            </a:r>
            <a:br>
              <a:rPr lang="en-US" dirty="0"/>
            </a:br>
            <a:r>
              <a:rPr lang="en-US" dirty="0"/>
              <a:t>place and time who frequently assemble with one another, </a:t>
            </a:r>
            <a:r>
              <a:rPr lang="en-US" dirty="0" smtClean="0"/>
              <a:t>spoken of </a:t>
            </a:r>
            <a:r>
              <a:rPr lang="en-US" dirty="0"/>
              <a:t>specifically whenever emphasis is placed on a singular </a:t>
            </a:r>
            <a:r>
              <a:rPr lang="en-US" dirty="0" smtClean="0"/>
              <a:t>group of </a:t>
            </a:r>
            <a:r>
              <a:rPr lang="en-US" dirty="0"/>
              <a:t>Christians meeting in one place (e.g. church in Rome) </a:t>
            </a:r>
            <a:r>
              <a:rPr lang="en-US" dirty="0" smtClean="0"/>
              <a:t>or multiple </a:t>
            </a:r>
            <a:r>
              <a:rPr lang="en-US" dirty="0"/>
              <a:t>such groups in a larger area (e.g. churches </a:t>
            </a:r>
            <a:r>
              <a:rPr lang="en-US" dirty="0" smtClean="0"/>
              <a:t>of Galatia).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85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While this distinction must be made in many places </a:t>
            </a:r>
            <a:r>
              <a:rPr lang="en-US" dirty="0" smtClean="0"/>
              <a:t>in the Bible;</a:t>
            </a:r>
          </a:p>
          <a:p>
            <a:r>
              <a:rPr lang="en-US" dirty="0" smtClean="0"/>
              <a:t>In </a:t>
            </a:r>
            <a:r>
              <a:rPr lang="en-US" dirty="0"/>
              <a:t>order </a:t>
            </a:r>
            <a:r>
              <a:rPr lang="en-US" dirty="0" smtClean="0"/>
              <a:t>to make </a:t>
            </a:r>
            <a:r>
              <a:rPr lang="en-US" dirty="0"/>
              <a:t>sense of what is revealed in Scripture we must remember </a:t>
            </a:r>
            <a:r>
              <a:rPr lang="en-US" dirty="0" smtClean="0"/>
              <a:t>that the </a:t>
            </a:r>
            <a:r>
              <a:rPr lang="en-US" dirty="0"/>
              <a:t>Apostles never explicitly make the distinction: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speak </a:t>
            </a:r>
            <a:r>
              <a:rPr lang="en-US" dirty="0" smtClean="0"/>
              <a:t>of the “</a:t>
            </a:r>
            <a:r>
              <a:rPr lang="en-US" dirty="0" err="1" smtClean="0"/>
              <a:t>ekklesia</a:t>
            </a:r>
            <a:r>
              <a:rPr lang="en-US" dirty="0" smtClean="0"/>
              <a:t>” </a:t>
            </a:r>
            <a:r>
              <a:rPr lang="en-US" dirty="0"/>
              <a:t>in both senses without qualification</a:t>
            </a:r>
            <a:r>
              <a:rPr lang="en-US" dirty="0" smtClean="0"/>
              <a:t>!</a:t>
            </a:r>
          </a:p>
          <a:p>
            <a:r>
              <a:rPr lang="en-US" dirty="0" smtClean="0"/>
              <a:t>The ideal</a:t>
            </a:r>
            <a:r>
              <a:rPr lang="en-US" dirty="0"/>
              <a:t>: a given local church is the reflection of the members </a:t>
            </a:r>
            <a:r>
              <a:rPr lang="en-US" dirty="0" smtClean="0"/>
              <a:t>of the </a:t>
            </a:r>
            <a:r>
              <a:rPr lang="en-US" dirty="0"/>
              <a:t>church universal in that time and </a:t>
            </a:r>
            <a:r>
              <a:rPr lang="en-US" dirty="0" smtClean="0"/>
              <a:t>place.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575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reality, some of the members of a given local church may </a:t>
            </a:r>
            <a:r>
              <a:rPr lang="en-US" dirty="0" smtClean="0"/>
              <a:t>not actually </a:t>
            </a:r>
            <a:r>
              <a:rPr lang="en-US" dirty="0"/>
              <a:t>be part of the universal church; </a:t>
            </a:r>
            <a:endParaRPr lang="en-US" dirty="0" smtClean="0"/>
          </a:p>
          <a:p>
            <a:r>
              <a:rPr lang="en-US" dirty="0" smtClean="0"/>
              <a:t>Perhaps </a:t>
            </a:r>
            <a:r>
              <a:rPr lang="en-US" dirty="0"/>
              <a:t>some </a:t>
            </a:r>
            <a:r>
              <a:rPr lang="en-US" dirty="0" smtClean="0"/>
              <a:t>members of </a:t>
            </a:r>
            <a:r>
              <a:rPr lang="en-US" dirty="0"/>
              <a:t>the universal church living in that area at that time do </a:t>
            </a:r>
            <a:r>
              <a:rPr lang="en-US" dirty="0" smtClean="0"/>
              <a:t>not meet </a:t>
            </a:r>
            <a:r>
              <a:rPr lang="en-US" dirty="0"/>
              <a:t>with that one specific local </a:t>
            </a:r>
            <a:r>
              <a:rPr lang="en-US" dirty="0" smtClean="0"/>
              <a:t>church.</a:t>
            </a:r>
          </a:p>
          <a:p>
            <a:r>
              <a:rPr lang="en-US" dirty="0" smtClean="0"/>
              <a:t>Discussions </a:t>
            </a:r>
            <a:r>
              <a:rPr lang="en-US" dirty="0"/>
              <a:t>of the relationship between individual Christians and </a:t>
            </a:r>
            <a:r>
              <a:rPr lang="en-US" dirty="0" smtClean="0"/>
              <a:t>the local </a:t>
            </a:r>
            <a:r>
              <a:rPr lang="en-US" dirty="0"/>
              <a:t>church are important and, Lord willing, will be had at </a:t>
            </a:r>
            <a:r>
              <a:rPr lang="en-US" dirty="0" smtClean="0"/>
              <a:t>another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74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Yet an often less discussed and emphasized discussion involves </a:t>
            </a:r>
            <a:r>
              <a:rPr lang="en-US" dirty="0" smtClean="0"/>
              <a:t>the relationship </a:t>
            </a:r>
            <a:r>
              <a:rPr lang="en-US" dirty="0"/>
              <a:t>between the individual Christian and the </a:t>
            </a:r>
            <a:r>
              <a:rPr lang="en-US" dirty="0" smtClean="0"/>
              <a:t>church universal.</a:t>
            </a:r>
          </a:p>
          <a:p>
            <a:r>
              <a:rPr lang="en-US" dirty="0" smtClean="0"/>
              <a:t>Understanding </a:t>
            </a:r>
            <a:r>
              <a:rPr lang="en-US" dirty="0"/>
              <a:t>the nature of this relationship proves even </a:t>
            </a:r>
            <a:r>
              <a:rPr lang="en-US" dirty="0" smtClean="0"/>
              <a:t>more important </a:t>
            </a:r>
            <a:r>
              <a:rPr lang="en-US" dirty="0"/>
              <a:t>in our age of developed communication technology </a:t>
            </a:r>
            <a:r>
              <a:rPr lang="en-US" dirty="0" smtClean="0"/>
              <a:t>connecting people </a:t>
            </a:r>
            <a:r>
              <a:rPr lang="en-US" dirty="0"/>
              <a:t>around the country and the world as never before!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95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839200" cy="5105400"/>
          </a:xfrm>
        </p:spPr>
        <p:txBody>
          <a:bodyPr>
            <a:normAutofit/>
          </a:bodyPr>
          <a:lstStyle/>
          <a:p>
            <a:r>
              <a:rPr lang="en-US" dirty="0"/>
              <a:t>Therefore, what is the relationship between the individual </a:t>
            </a:r>
            <a:r>
              <a:rPr lang="en-US" dirty="0" smtClean="0"/>
              <a:t>Christian and </a:t>
            </a:r>
            <a:r>
              <a:rPr lang="en-US" dirty="0"/>
              <a:t>the church universal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is the constitution and nature of the church universal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sort of relationship exists among the members of the </a:t>
            </a:r>
            <a:r>
              <a:rPr lang="en-US" dirty="0" smtClean="0"/>
              <a:t>church universal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are the responsibilities of an individual Christian to </a:t>
            </a:r>
            <a:r>
              <a:rPr lang="en-US" dirty="0" smtClean="0"/>
              <a:t>the church </a:t>
            </a:r>
            <a:r>
              <a:rPr lang="en-US" dirty="0"/>
              <a:t>universal</a:t>
            </a:r>
            <a:r>
              <a:rPr lang="en-US" dirty="0" smtClean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76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485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Nature  Of The Church</vt:lpstr>
      <vt:lpstr>Introduction</vt:lpstr>
      <vt:lpstr>The Church</vt:lpstr>
      <vt:lpstr>The Church</vt:lpstr>
      <vt:lpstr>The Church</vt:lpstr>
      <vt:lpstr>The Church</vt:lpstr>
      <vt:lpstr>The Church</vt:lpstr>
      <vt:lpstr>The Church</vt:lpstr>
      <vt:lpstr>The Church</vt:lpstr>
      <vt:lpstr>Conclusion (Part One)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 Of The Church</dc:title>
  <dc:creator>Aarons</dc:creator>
  <cp:lastModifiedBy>Aarons</cp:lastModifiedBy>
  <cp:revision>5</cp:revision>
  <dcterms:created xsi:type="dcterms:W3CDTF">2014-06-11T09:57:10Z</dcterms:created>
  <dcterms:modified xsi:type="dcterms:W3CDTF">2014-06-11T17:11:19Z</dcterms:modified>
</cp:coreProperties>
</file>