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0" autoAdjust="0"/>
    <p:restoredTop sz="86464" autoAdjust="0"/>
  </p:normalViewPr>
  <p:slideViewPr>
    <p:cSldViewPr>
      <p:cViewPr varScale="1">
        <p:scale>
          <a:sx n="67" d="100"/>
          <a:sy n="67" d="100"/>
        </p:scale>
        <p:origin x="-2136" y="-90"/>
      </p:cViewPr>
      <p:guideLst>
        <p:guide orient="horz" pos="2160"/>
        <p:guide pos="2880"/>
      </p:guideLst>
    </p:cSldViewPr>
  </p:slideViewPr>
  <p:outlineViewPr>
    <p:cViewPr>
      <p:scale>
        <a:sx n="33" d="100"/>
        <a:sy n="33" d="100"/>
      </p:scale>
      <p:origin x="0" y="88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95D99F-B28F-44C7-A10E-76A789C70D6C}"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2BF64-89A6-49D7-BEFB-A45314D88847}" type="slidenum">
              <a:rPr lang="en-US" smtClean="0"/>
              <a:t>‹#›</a:t>
            </a:fld>
            <a:endParaRPr lang="en-US"/>
          </a:p>
        </p:txBody>
      </p:sp>
    </p:spTree>
    <p:extLst>
      <p:ext uri="{BB962C8B-B14F-4D97-AF65-F5344CB8AC3E}">
        <p14:creationId xmlns:p14="http://schemas.microsoft.com/office/powerpoint/2010/main" val="3736241674"/>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95D99F-B28F-44C7-A10E-76A789C70D6C}"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2BF64-89A6-49D7-BEFB-A45314D88847}" type="slidenum">
              <a:rPr lang="en-US" smtClean="0"/>
              <a:t>‹#›</a:t>
            </a:fld>
            <a:endParaRPr lang="en-US"/>
          </a:p>
        </p:txBody>
      </p:sp>
    </p:spTree>
    <p:extLst>
      <p:ext uri="{BB962C8B-B14F-4D97-AF65-F5344CB8AC3E}">
        <p14:creationId xmlns:p14="http://schemas.microsoft.com/office/powerpoint/2010/main" val="194662550"/>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95D99F-B28F-44C7-A10E-76A789C70D6C}"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2BF64-89A6-49D7-BEFB-A45314D88847}" type="slidenum">
              <a:rPr lang="en-US" smtClean="0"/>
              <a:t>‹#›</a:t>
            </a:fld>
            <a:endParaRPr lang="en-US"/>
          </a:p>
        </p:txBody>
      </p:sp>
    </p:spTree>
    <p:extLst>
      <p:ext uri="{BB962C8B-B14F-4D97-AF65-F5344CB8AC3E}">
        <p14:creationId xmlns:p14="http://schemas.microsoft.com/office/powerpoint/2010/main" val="4064482602"/>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95D99F-B28F-44C7-A10E-76A789C70D6C}"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2BF64-89A6-49D7-BEFB-A45314D88847}" type="slidenum">
              <a:rPr lang="en-US" smtClean="0"/>
              <a:t>‹#›</a:t>
            </a:fld>
            <a:endParaRPr lang="en-US"/>
          </a:p>
        </p:txBody>
      </p:sp>
    </p:spTree>
    <p:extLst>
      <p:ext uri="{BB962C8B-B14F-4D97-AF65-F5344CB8AC3E}">
        <p14:creationId xmlns:p14="http://schemas.microsoft.com/office/powerpoint/2010/main" val="18241859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95D99F-B28F-44C7-A10E-76A789C70D6C}"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2BF64-89A6-49D7-BEFB-A45314D88847}" type="slidenum">
              <a:rPr lang="en-US" smtClean="0"/>
              <a:t>‹#›</a:t>
            </a:fld>
            <a:endParaRPr lang="en-US"/>
          </a:p>
        </p:txBody>
      </p:sp>
    </p:spTree>
    <p:extLst>
      <p:ext uri="{BB962C8B-B14F-4D97-AF65-F5344CB8AC3E}">
        <p14:creationId xmlns:p14="http://schemas.microsoft.com/office/powerpoint/2010/main" val="333092989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95D99F-B28F-44C7-A10E-76A789C70D6C}"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2BF64-89A6-49D7-BEFB-A45314D88847}" type="slidenum">
              <a:rPr lang="en-US" smtClean="0"/>
              <a:t>‹#›</a:t>
            </a:fld>
            <a:endParaRPr lang="en-US"/>
          </a:p>
        </p:txBody>
      </p:sp>
    </p:spTree>
    <p:extLst>
      <p:ext uri="{BB962C8B-B14F-4D97-AF65-F5344CB8AC3E}">
        <p14:creationId xmlns:p14="http://schemas.microsoft.com/office/powerpoint/2010/main" val="410275338"/>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95D99F-B28F-44C7-A10E-76A789C70D6C}" type="datetimeFigureOut">
              <a:rPr lang="en-US" smtClean="0"/>
              <a:t>9/14/2015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22BF64-89A6-49D7-BEFB-A45314D88847}" type="slidenum">
              <a:rPr lang="en-US" smtClean="0"/>
              <a:t>‹#›</a:t>
            </a:fld>
            <a:endParaRPr lang="en-US"/>
          </a:p>
        </p:txBody>
      </p:sp>
    </p:spTree>
    <p:extLst>
      <p:ext uri="{BB962C8B-B14F-4D97-AF65-F5344CB8AC3E}">
        <p14:creationId xmlns:p14="http://schemas.microsoft.com/office/powerpoint/2010/main" val="135236251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95D99F-B28F-44C7-A10E-76A789C70D6C}" type="datetimeFigureOut">
              <a:rPr lang="en-US" smtClean="0"/>
              <a:t>9/14/2015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22BF64-89A6-49D7-BEFB-A45314D88847}" type="slidenum">
              <a:rPr lang="en-US" smtClean="0"/>
              <a:t>‹#›</a:t>
            </a:fld>
            <a:endParaRPr lang="en-US"/>
          </a:p>
        </p:txBody>
      </p:sp>
    </p:spTree>
    <p:extLst>
      <p:ext uri="{BB962C8B-B14F-4D97-AF65-F5344CB8AC3E}">
        <p14:creationId xmlns:p14="http://schemas.microsoft.com/office/powerpoint/2010/main" val="400274206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95D99F-B28F-44C7-A10E-76A789C70D6C}" type="datetimeFigureOut">
              <a:rPr lang="en-US" smtClean="0"/>
              <a:t>9/14/2015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22BF64-89A6-49D7-BEFB-A45314D88847}" type="slidenum">
              <a:rPr lang="en-US" smtClean="0"/>
              <a:t>‹#›</a:t>
            </a:fld>
            <a:endParaRPr lang="en-US"/>
          </a:p>
        </p:txBody>
      </p:sp>
    </p:spTree>
    <p:extLst>
      <p:ext uri="{BB962C8B-B14F-4D97-AF65-F5344CB8AC3E}">
        <p14:creationId xmlns:p14="http://schemas.microsoft.com/office/powerpoint/2010/main" val="1912903905"/>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95D99F-B28F-44C7-A10E-76A789C70D6C}"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2BF64-89A6-49D7-BEFB-A45314D88847}" type="slidenum">
              <a:rPr lang="en-US" smtClean="0"/>
              <a:t>‹#›</a:t>
            </a:fld>
            <a:endParaRPr lang="en-US"/>
          </a:p>
        </p:txBody>
      </p:sp>
    </p:spTree>
    <p:extLst>
      <p:ext uri="{BB962C8B-B14F-4D97-AF65-F5344CB8AC3E}">
        <p14:creationId xmlns:p14="http://schemas.microsoft.com/office/powerpoint/2010/main" val="12818458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95D99F-B28F-44C7-A10E-76A789C70D6C}"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2BF64-89A6-49D7-BEFB-A45314D88847}" type="slidenum">
              <a:rPr lang="en-US" smtClean="0"/>
              <a:t>‹#›</a:t>
            </a:fld>
            <a:endParaRPr lang="en-US"/>
          </a:p>
        </p:txBody>
      </p:sp>
    </p:spTree>
    <p:extLst>
      <p:ext uri="{BB962C8B-B14F-4D97-AF65-F5344CB8AC3E}">
        <p14:creationId xmlns:p14="http://schemas.microsoft.com/office/powerpoint/2010/main" val="3389232979"/>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CEBF5"/>
            </a:gs>
            <a:gs pos="8000">
              <a:srgbClr val="83A7C3">
                <a:alpha val="71000"/>
              </a:srgbClr>
            </a:gs>
            <a:gs pos="3000">
              <a:srgbClr val="768FB9">
                <a:alpha val="41000"/>
              </a:srgbClr>
            </a:gs>
            <a:gs pos="14000">
              <a:srgbClr val="83A7C3">
                <a:alpha val="43000"/>
              </a:srgbClr>
            </a:gs>
            <a:gs pos="52000">
              <a:srgbClr val="FFFFFF"/>
            </a:gs>
            <a:gs pos="91000">
              <a:srgbClr val="9C6563">
                <a:alpha val="39000"/>
              </a:srgbClr>
            </a:gs>
            <a:gs pos="84000">
              <a:srgbClr val="80302D">
                <a:alpha val="30000"/>
              </a:srgbClr>
            </a:gs>
            <a:gs pos="71001">
              <a:srgbClr val="C0524E">
                <a:alpha val="23000"/>
              </a:srgbClr>
            </a:gs>
            <a:gs pos="95000">
              <a:srgbClr val="EBDAD4"/>
            </a:gs>
            <a:gs pos="11000">
              <a:srgbClr val="55261C">
                <a:alpha val="26000"/>
              </a:srgbClr>
            </a:gs>
          </a:gsLst>
          <a:lin ang="189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95D99F-B28F-44C7-A10E-76A789C70D6C}" type="datetimeFigureOut">
              <a:rPr lang="en-US" smtClean="0"/>
              <a:t>9/14/2015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2BF64-89A6-49D7-BEFB-A45314D88847}" type="slidenum">
              <a:rPr lang="en-US" smtClean="0"/>
              <a:t>‹#›</a:t>
            </a:fld>
            <a:endParaRPr lang="en-US"/>
          </a:p>
        </p:txBody>
      </p:sp>
    </p:spTree>
    <p:extLst>
      <p:ext uri="{BB962C8B-B14F-4D97-AF65-F5344CB8AC3E}">
        <p14:creationId xmlns:p14="http://schemas.microsoft.com/office/powerpoint/2010/main" val="1968827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1"/>
            <a:ext cx="8763000" cy="2438399"/>
          </a:xfrm>
        </p:spPr>
        <p:txBody>
          <a:bodyPr>
            <a:normAutofit fontScale="90000"/>
          </a:bodyPr>
          <a:lstStyle/>
          <a:p>
            <a:r>
              <a:rPr lang="en-US" sz="8000" dirty="0"/>
              <a:t>Is Your Name </a:t>
            </a:r>
            <a:r>
              <a:rPr lang="en-US" sz="8000" dirty="0" smtClean="0"/>
              <a:t/>
            </a:r>
            <a:br>
              <a:rPr lang="en-US" sz="8000" dirty="0" smtClean="0"/>
            </a:br>
            <a:r>
              <a:rPr lang="en-US" sz="8000" dirty="0" smtClean="0"/>
              <a:t>Written </a:t>
            </a:r>
            <a:r>
              <a:rPr lang="en-US" sz="8000" dirty="0"/>
              <a:t>In </a:t>
            </a:r>
            <a:r>
              <a:rPr lang="en-US" sz="8000" dirty="0" smtClean="0"/>
              <a:t>Heaven?</a:t>
            </a:r>
            <a:r>
              <a:rPr lang="en-US" dirty="0"/>
              <a:t/>
            </a:r>
            <a:br>
              <a:rPr lang="en-US" dirty="0"/>
            </a:br>
            <a:endParaRPr lang="en-US" dirty="0"/>
          </a:p>
        </p:txBody>
      </p:sp>
      <p:sp>
        <p:nvSpPr>
          <p:cNvPr id="3" name="Subtitle 2"/>
          <p:cNvSpPr>
            <a:spLocks noGrp="1"/>
          </p:cNvSpPr>
          <p:nvPr>
            <p:ph type="subTitle" idx="1"/>
          </p:nvPr>
        </p:nvSpPr>
        <p:spPr>
          <a:xfrm>
            <a:off x="152400" y="2819400"/>
            <a:ext cx="8763000" cy="3810000"/>
          </a:xfrm>
        </p:spPr>
        <p:txBody>
          <a:bodyPr>
            <a:noAutofit/>
          </a:bodyPr>
          <a:lstStyle/>
          <a:p>
            <a:pPr lvl="0"/>
            <a:r>
              <a:rPr lang="en-US" sz="4000" dirty="0">
                <a:solidFill>
                  <a:srgbClr val="002060"/>
                </a:solidFill>
              </a:rPr>
              <a:t>Actually, everyone’s name is written in </a:t>
            </a:r>
            <a:r>
              <a:rPr lang="en-US" sz="4000" dirty="0" smtClean="0">
                <a:solidFill>
                  <a:srgbClr val="002060"/>
                </a:solidFill>
              </a:rPr>
              <a:t>heaven, </a:t>
            </a:r>
            <a:r>
              <a:rPr lang="en-US" sz="4000" dirty="0">
                <a:solidFill>
                  <a:srgbClr val="002060"/>
                </a:solidFill>
              </a:rPr>
              <a:t>in one book or another.</a:t>
            </a:r>
          </a:p>
          <a:p>
            <a:pPr lvl="0"/>
            <a:r>
              <a:rPr lang="en-US" sz="4000" dirty="0">
                <a:solidFill>
                  <a:srgbClr val="002060"/>
                </a:solidFill>
              </a:rPr>
              <a:t>How Can One Be Sure Their Name Is In The Right Book?</a:t>
            </a:r>
          </a:p>
        </p:txBody>
      </p:sp>
    </p:spTree>
    <p:extLst>
      <p:ext uri="{BB962C8B-B14F-4D97-AF65-F5344CB8AC3E}">
        <p14:creationId xmlns:p14="http://schemas.microsoft.com/office/powerpoint/2010/main" val="12678502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Heaven</a:t>
            </a:r>
            <a:endParaRPr lang="en-US" dirty="0"/>
          </a:p>
        </p:txBody>
      </p:sp>
      <p:sp>
        <p:nvSpPr>
          <p:cNvPr id="3" name="Content Placeholder 2"/>
          <p:cNvSpPr>
            <a:spLocks noGrp="1"/>
          </p:cNvSpPr>
          <p:nvPr>
            <p:ph idx="1"/>
          </p:nvPr>
        </p:nvSpPr>
        <p:spPr>
          <a:xfrm>
            <a:off x="0" y="1143000"/>
            <a:ext cx="9144000" cy="5638800"/>
          </a:xfrm>
        </p:spPr>
        <p:txBody>
          <a:bodyPr>
            <a:normAutofit/>
          </a:bodyPr>
          <a:lstStyle/>
          <a:p>
            <a:r>
              <a:rPr lang="en-US" dirty="0"/>
              <a:t>But, let’s think, not only of the company one will find in these places, what about the conditions and environment under which one will live. </a:t>
            </a:r>
            <a:endParaRPr lang="en-US" dirty="0" smtClean="0"/>
          </a:p>
          <a:p>
            <a:r>
              <a:rPr lang="en-US" dirty="0" smtClean="0"/>
              <a:t>Heaven </a:t>
            </a:r>
            <a:r>
              <a:rPr lang="en-US" dirty="0"/>
              <a:t>will be a place of rest </a:t>
            </a:r>
            <a:r>
              <a:rPr lang="en-US" b="1" dirty="0" smtClean="0"/>
              <a:t>Hebrews 4:9</a:t>
            </a:r>
            <a:r>
              <a:rPr lang="en-US" b="1" dirty="0"/>
              <a:t>; </a:t>
            </a:r>
            <a:r>
              <a:rPr lang="en-US" b="1" dirty="0" smtClean="0"/>
              <a:t>2 Thessalonians 1:7</a:t>
            </a:r>
            <a:r>
              <a:rPr lang="en-US" b="1" dirty="0"/>
              <a:t>,</a:t>
            </a:r>
            <a:r>
              <a:rPr lang="en-US" dirty="0"/>
              <a:t> </a:t>
            </a:r>
            <a:endParaRPr lang="en-US" dirty="0" smtClean="0"/>
          </a:p>
          <a:p>
            <a:r>
              <a:rPr lang="en-US" dirty="0" smtClean="0"/>
              <a:t>Joy </a:t>
            </a:r>
            <a:r>
              <a:rPr lang="en-US" b="1" dirty="0" smtClean="0"/>
              <a:t>Revelation 21:3-4</a:t>
            </a:r>
            <a:r>
              <a:rPr lang="en-US" b="1" dirty="0"/>
              <a:t>,</a:t>
            </a:r>
            <a:r>
              <a:rPr lang="en-US" dirty="0"/>
              <a:t> </a:t>
            </a:r>
            <a:endParaRPr lang="en-US" dirty="0" smtClean="0"/>
          </a:p>
          <a:p>
            <a:r>
              <a:rPr lang="en-US" dirty="0" smtClean="0"/>
              <a:t>Life </a:t>
            </a:r>
            <a:r>
              <a:rPr lang="en-US" b="1" dirty="0" smtClean="0"/>
              <a:t>Matthew 25:40</a:t>
            </a:r>
            <a:r>
              <a:rPr lang="en-US" b="1" dirty="0"/>
              <a:t>, 46,</a:t>
            </a:r>
            <a:r>
              <a:rPr lang="en-US" dirty="0"/>
              <a:t> </a:t>
            </a:r>
            <a:endParaRPr lang="en-US" dirty="0" smtClean="0"/>
          </a:p>
          <a:p>
            <a:r>
              <a:rPr lang="en-US" dirty="0" smtClean="0"/>
              <a:t>Continual </a:t>
            </a:r>
            <a:r>
              <a:rPr lang="en-US" dirty="0"/>
              <a:t>worship </a:t>
            </a:r>
            <a:r>
              <a:rPr lang="en-US" b="1" dirty="0" smtClean="0"/>
              <a:t>Revelation 7:15</a:t>
            </a:r>
            <a:r>
              <a:rPr lang="en-US" b="1" dirty="0"/>
              <a:t>; 22:2</a:t>
            </a:r>
            <a:r>
              <a:rPr lang="en-US" dirty="0"/>
              <a:t>, </a:t>
            </a:r>
            <a:endParaRPr lang="en-US" dirty="0" smtClean="0"/>
          </a:p>
          <a:p>
            <a:r>
              <a:rPr lang="en-US" dirty="0" smtClean="0"/>
              <a:t>Living</a:t>
            </a:r>
            <a:r>
              <a:rPr lang="en-US" b="1" dirty="0" smtClean="0"/>
              <a:t> </a:t>
            </a:r>
            <a:r>
              <a:rPr lang="en-US" dirty="0"/>
              <a:t>in an</a:t>
            </a:r>
            <a:r>
              <a:rPr lang="en-US" b="1" dirty="0"/>
              <a:t> </a:t>
            </a:r>
            <a:r>
              <a:rPr lang="en-US" dirty="0"/>
              <a:t>immortal body. </a:t>
            </a:r>
          </a:p>
        </p:txBody>
      </p:sp>
    </p:spTree>
    <p:extLst>
      <p:ext uri="{BB962C8B-B14F-4D97-AF65-F5344CB8AC3E}">
        <p14:creationId xmlns:p14="http://schemas.microsoft.com/office/powerpoint/2010/main" val="783584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a:t>
            </a:r>
            <a:endParaRPr lang="en-US" dirty="0"/>
          </a:p>
        </p:txBody>
      </p:sp>
      <p:sp>
        <p:nvSpPr>
          <p:cNvPr id="3" name="Content Placeholder 2"/>
          <p:cNvSpPr>
            <a:spLocks noGrp="1"/>
          </p:cNvSpPr>
          <p:nvPr>
            <p:ph idx="1"/>
          </p:nvPr>
        </p:nvSpPr>
        <p:spPr>
          <a:xfrm>
            <a:off x="0" y="1219200"/>
            <a:ext cx="9144000" cy="5562600"/>
          </a:xfrm>
        </p:spPr>
        <p:txBody>
          <a:bodyPr>
            <a:noAutofit/>
          </a:bodyPr>
          <a:lstStyle/>
          <a:p>
            <a:r>
              <a:rPr lang="en-US" sz="4000" dirty="0"/>
              <a:t>Hell will be a place of a lake of fire </a:t>
            </a:r>
            <a:r>
              <a:rPr lang="en-US" sz="4000" b="1" dirty="0" smtClean="0"/>
              <a:t>Revelation 20:15</a:t>
            </a:r>
            <a:r>
              <a:rPr lang="en-US" sz="4000" b="1" dirty="0"/>
              <a:t>,</a:t>
            </a:r>
            <a:r>
              <a:rPr lang="en-US" sz="4000" dirty="0"/>
              <a:t> </a:t>
            </a:r>
            <a:endParaRPr lang="en-US" sz="4000" dirty="0" smtClean="0"/>
          </a:p>
          <a:p>
            <a:r>
              <a:rPr lang="en-US" sz="4000" dirty="0" smtClean="0"/>
              <a:t>An </a:t>
            </a:r>
            <a:r>
              <a:rPr lang="en-US" sz="4000" dirty="0"/>
              <a:t>unquenchable fire </a:t>
            </a:r>
            <a:r>
              <a:rPr lang="en-US" sz="4000" b="1" dirty="0" smtClean="0"/>
              <a:t>Mark 9:43-45</a:t>
            </a:r>
            <a:r>
              <a:rPr lang="en-US" sz="4000" b="1" dirty="0"/>
              <a:t>,</a:t>
            </a:r>
            <a:r>
              <a:rPr lang="en-US" sz="4000" dirty="0"/>
              <a:t> </a:t>
            </a:r>
            <a:endParaRPr lang="en-US" sz="4000" dirty="0" smtClean="0"/>
          </a:p>
          <a:p>
            <a:r>
              <a:rPr lang="en-US" sz="4000" dirty="0" smtClean="0"/>
              <a:t>Torment </a:t>
            </a:r>
            <a:r>
              <a:rPr lang="en-US" sz="4000" b="1" dirty="0" smtClean="0"/>
              <a:t>Revelation 14:11</a:t>
            </a:r>
            <a:r>
              <a:rPr lang="en-US" sz="4000" b="1" dirty="0"/>
              <a:t>, </a:t>
            </a:r>
            <a:endParaRPr lang="en-US" sz="4000" b="1" dirty="0" smtClean="0"/>
          </a:p>
          <a:p>
            <a:r>
              <a:rPr lang="en-US" sz="4000" dirty="0" smtClean="0"/>
              <a:t>Wailing </a:t>
            </a:r>
            <a:r>
              <a:rPr lang="en-US" sz="4000" dirty="0"/>
              <a:t>and anguish </a:t>
            </a:r>
            <a:r>
              <a:rPr lang="en-US" sz="4000" b="1" dirty="0" smtClean="0"/>
              <a:t>Matthew 8:12</a:t>
            </a:r>
            <a:r>
              <a:rPr lang="en-US" sz="4000" b="1" dirty="0"/>
              <a:t>; </a:t>
            </a:r>
            <a:r>
              <a:rPr lang="en-US" sz="4000" b="1" dirty="0" smtClean="0"/>
              <a:t>Romans 2:9</a:t>
            </a:r>
            <a:r>
              <a:rPr lang="en-US" sz="4000" dirty="0" smtClean="0"/>
              <a:t>.</a:t>
            </a:r>
          </a:p>
          <a:p>
            <a:r>
              <a:rPr lang="en-US" sz="4000" dirty="0" smtClean="0"/>
              <a:t>Outer darkness. </a:t>
            </a:r>
          </a:p>
          <a:p>
            <a:r>
              <a:rPr lang="en-US" sz="4000" dirty="0" smtClean="0"/>
              <a:t>Both </a:t>
            </a:r>
            <a:r>
              <a:rPr lang="en-US" sz="4000" dirty="0"/>
              <a:t>places are eternal in duration. </a:t>
            </a:r>
          </a:p>
        </p:txBody>
      </p:sp>
    </p:spTree>
    <p:extLst>
      <p:ext uri="{BB962C8B-B14F-4D97-AF65-F5344CB8AC3E}">
        <p14:creationId xmlns:p14="http://schemas.microsoft.com/office/powerpoint/2010/main" val="14154801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one get one’s name written in God’s book of life?</a:t>
            </a:r>
            <a:endParaRPr lang="en-US" dirty="0"/>
          </a:p>
        </p:txBody>
      </p:sp>
      <p:sp>
        <p:nvSpPr>
          <p:cNvPr id="3" name="Content Placeholder 2"/>
          <p:cNvSpPr>
            <a:spLocks noGrp="1"/>
          </p:cNvSpPr>
          <p:nvPr>
            <p:ph idx="1"/>
          </p:nvPr>
        </p:nvSpPr>
        <p:spPr>
          <a:xfrm>
            <a:off x="0" y="1600200"/>
            <a:ext cx="9144000" cy="5105400"/>
          </a:xfrm>
        </p:spPr>
        <p:txBody>
          <a:bodyPr>
            <a:normAutofit/>
          </a:bodyPr>
          <a:lstStyle/>
          <a:p>
            <a:r>
              <a:rPr lang="en-US" sz="4000" dirty="0" smtClean="0"/>
              <a:t>Not </a:t>
            </a:r>
            <a:r>
              <a:rPr lang="en-US" sz="4000" dirty="0"/>
              <a:t>by goodness alone. </a:t>
            </a:r>
            <a:endParaRPr lang="en-US" sz="4000" dirty="0" smtClean="0"/>
          </a:p>
          <a:p>
            <a:r>
              <a:rPr lang="en-US" sz="4000" dirty="0" smtClean="0"/>
              <a:t>Cornelius </a:t>
            </a:r>
            <a:r>
              <a:rPr lang="en-US" sz="4000" dirty="0"/>
              <a:t>is an example. </a:t>
            </a:r>
            <a:endParaRPr lang="en-US" sz="4000" dirty="0" smtClean="0"/>
          </a:p>
          <a:p>
            <a:r>
              <a:rPr lang="en-US" sz="4000" dirty="0" smtClean="0"/>
              <a:t>He </a:t>
            </a:r>
            <a:r>
              <a:rPr lang="en-US" sz="4000" dirty="0"/>
              <a:t>was a good person, but he still had to obey </a:t>
            </a:r>
            <a:r>
              <a:rPr lang="en-US" sz="4000" b="1" dirty="0"/>
              <a:t>Acts 10:47-48; 11:14</a:t>
            </a:r>
            <a:r>
              <a:rPr lang="en-US" sz="4000" dirty="0"/>
              <a:t>. </a:t>
            </a:r>
            <a:endParaRPr lang="en-US" sz="4000" dirty="0" smtClean="0"/>
          </a:p>
          <a:p>
            <a:r>
              <a:rPr lang="en-US" sz="4000" dirty="0" smtClean="0"/>
              <a:t>One </a:t>
            </a:r>
            <a:r>
              <a:rPr lang="en-US" sz="4000" dirty="0"/>
              <a:t>will not get his name in the book of life by just being religious. </a:t>
            </a:r>
            <a:endParaRPr lang="en-US" sz="4000" dirty="0" smtClean="0"/>
          </a:p>
        </p:txBody>
      </p:sp>
    </p:spTree>
    <p:extLst>
      <p:ext uri="{BB962C8B-B14F-4D97-AF65-F5344CB8AC3E}">
        <p14:creationId xmlns:p14="http://schemas.microsoft.com/office/powerpoint/2010/main" val="41979922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one get one’s name written in God’s book of life?</a:t>
            </a:r>
            <a:endParaRPr lang="en-US" dirty="0"/>
          </a:p>
        </p:txBody>
      </p:sp>
      <p:sp>
        <p:nvSpPr>
          <p:cNvPr id="3" name="Content Placeholder 2"/>
          <p:cNvSpPr>
            <a:spLocks noGrp="1"/>
          </p:cNvSpPr>
          <p:nvPr>
            <p:ph idx="1"/>
          </p:nvPr>
        </p:nvSpPr>
        <p:spPr>
          <a:xfrm>
            <a:off x="0" y="1600200"/>
            <a:ext cx="9144000" cy="5181600"/>
          </a:xfrm>
        </p:spPr>
        <p:txBody>
          <a:bodyPr/>
          <a:lstStyle/>
          <a:p>
            <a:r>
              <a:rPr lang="en-US" sz="3600" dirty="0" smtClean="0"/>
              <a:t>The false prophet of </a:t>
            </a:r>
            <a:r>
              <a:rPr lang="en-US" sz="3600" b="1" dirty="0" smtClean="0"/>
              <a:t>Revelation 14:10</a:t>
            </a:r>
            <a:r>
              <a:rPr lang="en-US" sz="3600" dirty="0" smtClean="0"/>
              <a:t>; </a:t>
            </a:r>
            <a:r>
              <a:rPr lang="en-US" sz="3600" b="1" dirty="0" smtClean="0"/>
              <a:t>19:20</a:t>
            </a:r>
            <a:r>
              <a:rPr lang="en-US" sz="3600" dirty="0" smtClean="0"/>
              <a:t> and his followers were religious. </a:t>
            </a:r>
          </a:p>
          <a:p>
            <a:r>
              <a:rPr lang="en-US" sz="3600" dirty="0" smtClean="0"/>
              <a:t>Just being religious is not enough </a:t>
            </a:r>
            <a:r>
              <a:rPr lang="en-US" sz="3600" b="1" dirty="0" smtClean="0"/>
              <a:t>Matthew 15:9; Acts 17:22; Colossians 2:22-23.</a:t>
            </a:r>
            <a:r>
              <a:rPr lang="en-US" sz="3600" dirty="0" smtClean="0"/>
              <a:t> </a:t>
            </a:r>
          </a:p>
          <a:p>
            <a:r>
              <a:rPr lang="en-US" sz="3600" dirty="0" smtClean="0"/>
              <a:t>Some might think, just talking and thinking about it will be enough, but Jesus said otherwise </a:t>
            </a:r>
            <a:r>
              <a:rPr lang="en-US" sz="3600" b="1" dirty="0" smtClean="0"/>
              <a:t>Matthew 7:21-23</a:t>
            </a:r>
            <a:r>
              <a:rPr lang="en-US" sz="3600" dirty="0" smtClean="0"/>
              <a:t>.</a:t>
            </a:r>
          </a:p>
          <a:p>
            <a:endParaRPr lang="en-US" dirty="0"/>
          </a:p>
        </p:txBody>
      </p:sp>
    </p:spTree>
    <p:extLst>
      <p:ext uri="{BB962C8B-B14F-4D97-AF65-F5344CB8AC3E}">
        <p14:creationId xmlns:p14="http://schemas.microsoft.com/office/powerpoint/2010/main" val="13278967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Obeying the gospel gets one’s name written in the book of life.</a:t>
            </a:r>
            <a:endParaRPr lang="en-US" dirty="0"/>
          </a:p>
        </p:txBody>
      </p:sp>
      <p:sp>
        <p:nvSpPr>
          <p:cNvPr id="3" name="Content Placeholder 2"/>
          <p:cNvSpPr>
            <a:spLocks noGrp="1"/>
          </p:cNvSpPr>
          <p:nvPr>
            <p:ph idx="1"/>
          </p:nvPr>
        </p:nvSpPr>
        <p:spPr>
          <a:xfrm>
            <a:off x="0" y="1524000"/>
            <a:ext cx="9144000" cy="5257800"/>
          </a:xfrm>
        </p:spPr>
        <p:txBody>
          <a:bodyPr>
            <a:normAutofit/>
          </a:bodyPr>
          <a:lstStyle/>
          <a:p>
            <a:r>
              <a:rPr lang="en-US" dirty="0" smtClean="0"/>
              <a:t>But </a:t>
            </a:r>
            <a:r>
              <a:rPr lang="en-US" dirty="0"/>
              <a:t>it can later be blotted out, if one is not faithful. </a:t>
            </a:r>
            <a:endParaRPr lang="en-US" dirty="0" smtClean="0"/>
          </a:p>
          <a:p>
            <a:r>
              <a:rPr lang="en-US" dirty="0" smtClean="0"/>
              <a:t>After </a:t>
            </a:r>
            <a:r>
              <a:rPr lang="en-US" dirty="0"/>
              <a:t>one becomes a Christian one must continue to be faithful </a:t>
            </a:r>
            <a:r>
              <a:rPr lang="en-US" b="1" dirty="0" smtClean="0"/>
              <a:t>Colossians 1:23</a:t>
            </a:r>
            <a:r>
              <a:rPr lang="en-US" b="1" dirty="0"/>
              <a:t>; </a:t>
            </a:r>
            <a:r>
              <a:rPr lang="en-US" b="1" dirty="0" smtClean="0"/>
              <a:t>2 Peter 1:5-11</a:t>
            </a:r>
            <a:r>
              <a:rPr lang="en-US" b="1" dirty="0"/>
              <a:t>; </a:t>
            </a:r>
            <a:r>
              <a:rPr lang="en-US" b="1" dirty="0" smtClean="0"/>
              <a:t>Revelation 2:10</a:t>
            </a:r>
            <a:r>
              <a:rPr lang="en-US" dirty="0"/>
              <a:t>. </a:t>
            </a:r>
            <a:endParaRPr lang="en-US" dirty="0" smtClean="0"/>
          </a:p>
          <a:p>
            <a:r>
              <a:rPr lang="en-US" dirty="0" smtClean="0"/>
              <a:t>If </a:t>
            </a:r>
            <a:r>
              <a:rPr lang="en-US" dirty="0"/>
              <a:t>they fail to do this, God will blot their names out of His book of life. </a:t>
            </a:r>
            <a:endParaRPr lang="en-US" dirty="0" smtClean="0"/>
          </a:p>
          <a:p>
            <a:r>
              <a:rPr lang="en-US" dirty="0" smtClean="0"/>
              <a:t>Several </a:t>
            </a:r>
            <a:r>
              <a:rPr lang="en-US" dirty="0"/>
              <a:t>scriptures confirm this </a:t>
            </a:r>
            <a:r>
              <a:rPr lang="en-US" b="1" dirty="0" smtClean="0"/>
              <a:t>Exodus 32:33</a:t>
            </a:r>
            <a:r>
              <a:rPr lang="en-US" b="1" dirty="0"/>
              <a:t>; </a:t>
            </a:r>
            <a:r>
              <a:rPr lang="en-US" b="1" dirty="0" smtClean="0"/>
              <a:t>Revelation 3:4-5</a:t>
            </a:r>
            <a:r>
              <a:rPr lang="en-US" b="1" dirty="0"/>
              <a:t>; </a:t>
            </a:r>
            <a:r>
              <a:rPr lang="en-US" b="1" dirty="0" smtClean="0"/>
              <a:t>2 Peter 1:10-11</a:t>
            </a:r>
            <a:r>
              <a:rPr lang="en-US" dirty="0"/>
              <a:t>. </a:t>
            </a:r>
          </a:p>
        </p:txBody>
      </p:sp>
    </p:spTree>
    <p:extLst>
      <p:ext uri="{BB962C8B-B14F-4D97-AF65-F5344CB8AC3E}">
        <p14:creationId xmlns:p14="http://schemas.microsoft.com/office/powerpoint/2010/main" val="9708809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It Happen?</a:t>
            </a:r>
            <a:endParaRPr lang="en-US" dirty="0"/>
          </a:p>
        </p:txBody>
      </p:sp>
      <p:sp>
        <p:nvSpPr>
          <p:cNvPr id="3" name="Content Placeholder 2"/>
          <p:cNvSpPr>
            <a:spLocks noGrp="1"/>
          </p:cNvSpPr>
          <p:nvPr>
            <p:ph idx="1"/>
          </p:nvPr>
        </p:nvSpPr>
        <p:spPr>
          <a:xfrm>
            <a:off x="0" y="1219200"/>
            <a:ext cx="9144000" cy="5486400"/>
          </a:xfrm>
        </p:spPr>
        <p:txBody>
          <a:bodyPr>
            <a:normAutofit/>
          </a:bodyPr>
          <a:lstStyle/>
          <a:p>
            <a:r>
              <a:rPr lang="en-US" sz="4000" dirty="0" smtClean="0"/>
              <a:t>By </a:t>
            </a:r>
            <a:r>
              <a:rPr lang="en-US" sz="4000" dirty="0"/>
              <a:t>failing to overcome the practice of sin </a:t>
            </a:r>
            <a:r>
              <a:rPr lang="en-US" sz="4000" b="1" dirty="0" smtClean="0"/>
              <a:t>Revelation 3:5</a:t>
            </a:r>
            <a:r>
              <a:rPr lang="en-US" sz="4000" dirty="0"/>
              <a:t>. </a:t>
            </a:r>
            <a:endParaRPr lang="en-US" sz="4000" dirty="0" smtClean="0"/>
          </a:p>
          <a:p>
            <a:r>
              <a:rPr lang="en-US" sz="4000" dirty="0" smtClean="0"/>
              <a:t>Worldliness </a:t>
            </a:r>
            <a:r>
              <a:rPr lang="en-US" sz="4000" dirty="0"/>
              <a:t>will cause one to have his name blotted out </a:t>
            </a:r>
            <a:r>
              <a:rPr lang="en-US" sz="4000" b="1" dirty="0" smtClean="0"/>
              <a:t>1 John 2:15-17</a:t>
            </a:r>
            <a:r>
              <a:rPr lang="en-US" sz="4000" dirty="0"/>
              <a:t>. </a:t>
            </a:r>
            <a:endParaRPr lang="en-US" sz="4000" dirty="0" smtClean="0"/>
          </a:p>
          <a:p>
            <a:r>
              <a:rPr lang="en-US" sz="4000" dirty="0" smtClean="0"/>
              <a:t>Being </a:t>
            </a:r>
            <a:r>
              <a:rPr lang="en-US" sz="4000" dirty="0"/>
              <a:t>lukewarm and indifferent will cause one’s name to be removed </a:t>
            </a:r>
            <a:r>
              <a:rPr lang="en-US" sz="4000" b="1" dirty="0" smtClean="0"/>
              <a:t>Revelation 3:16</a:t>
            </a:r>
            <a:r>
              <a:rPr lang="en-US" sz="4000" dirty="0"/>
              <a:t>. </a:t>
            </a:r>
            <a:endParaRPr lang="en-US" sz="4000" dirty="0" smtClean="0"/>
          </a:p>
        </p:txBody>
      </p:sp>
    </p:spTree>
    <p:extLst>
      <p:ext uri="{BB962C8B-B14F-4D97-AF65-F5344CB8AC3E}">
        <p14:creationId xmlns:p14="http://schemas.microsoft.com/office/powerpoint/2010/main" val="31021662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76200" y="1600200"/>
            <a:ext cx="9067800" cy="4876800"/>
          </a:xfrm>
        </p:spPr>
        <p:txBody>
          <a:bodyPr/>
          <a:lstStyle/>
          <a:p>
            <a:r>
              <a:rPr lang="en-US" sz="4000" dirty="0" smtClean="0"/>
              <a:t>How about you? </a:t>
            </a:r>
          </a:p>
          <a:p>
            <a:r>
              <a:rPr lang="en-US" sz="4000" dirty="0" smtClean="0"/>
              <a:t>Is your name written in the book of life? </a:t>
            </a:r>
          </a:p>
          <a:p>
            <a:r>
              <a:rPr lang="en-US" sz="4000" dirty="0" smtClean="0"/>
              <a:t>Is it in danger of being blotted out? </a:t>
            </a:r>
          </a:p>
          <a:p>
            <a:r>
              <a:rPr lang="en-US" sz="4000" dirty="0" smtClean="0"/>
              <a:t>Examine yourself </a:t>
            </a:r>
            <a:r>
              <a:rPr lang="en-US" sz="4000" b="1" dirty="0" smtClean="0"/>
              <a:t>2 Corinthians 13:5</a:t>
            </a:r>
            <a:r>
              <a:rPr lang="en-US" sz="4000" dirty="0" smtClean="0"/>
              <a:t>. </a:t>
            </a:r>
          </a:p>
          <a:p>
            <a:endParaRPr lang="en-US" dirty="0"/>
          </a:p>
        </p:txBody>
      </p:sp>
    </p:spTree>
    <p:extLst>
      <p:ext uri="{BB962C8B-B14F-4D97-AF65-F5344CB8AC3E}">
        <p14:creationId xmlns:p14="http://schemas.microsoft.com/office/powerpoint/2010/main" val="17579876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10:17-20</a:t>
            </a:r>
            <a:endParaRPr lang="en-US" dirty="0"/>
          </a:p>
        </p:txBody>
      </p:sp>
      <p:sp>
        <p:nvSpPr>
          <p:cNvPr id="3" name="Content Placeholder 2"/>
          <p:cNvSpPr>
            <a:spLocks noGrp="1"/>
          </p:cNvSpPr>
          <p:nvPr>
            <p:ph idx="1"/>
          </p:nvPr>
        </p:nvSpPr>
        <p:spPr>
          <a:xfrm>
            <a:off x="0" y="1143000"/>
            <a:ext cx="9144000" cy="5562600"/>
          </a:xfrm>
        </p:spPr>
        <p:txBody>
          <a:bodyPr>
            <a:noAutofit/>
          </a:bodyPr>
          <a:lstStyle/>
          <a:p>
            <a:r>
              <a:rPr lang="en-US" sz="3600" dirty="0" smtClean="0"/>
              <a:t>And the seventy returned with joy, saying “Lord, even the demons are subject to us in Your name”. And He said to them, ‘I was watching Satan fall from heaven like lightning. Behold I have given you authority to tread upon serpents and scorpions, and over all the power of the enemy, and nothing shall injure you. Nevertheless do not rejoice in this, that the spirits are subject to you, </a:t>
            </a:r>
            <a:r>
              <a:rPr lang="en-US" sz="3600" b="1" dirty="0" smtClean="0"/>
              <a:t>but rejoice that your names are recorded in heaven”.</a:t>
            </a:r>
            <a:endParaRPr lang="en-US" sz="3600" b="1" dirty="0"/>
          </a:p>
        </p:txBody>
      </p:sp>
    </p:spTree>
    <p:extLst>
      <p:ext uri="{BB962C8B-B14F-4D97-AF65-F5344CB8AC3E}">
        <p14:creationId xmlns:p14="http://schemas.microsoft.com/office/powerpoint/2010/main" val="37565848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0" y="1295400"/>
            <a:ext cx="9144000" cy="5410200"/>
          </a:xfrm>
        </p:spPr>
        <p:txBody>
          <a:bodyPr>
            <a:normAutofit/>
          </a:bodyPr>
          <a:lstStyle/>
          <a:p>
            <a:r>
              <a:rPr lang="en-US" sz="4000" dirty="0"/>
              <a:t>Jesus acknowledges their joy, for there is nothing wrong with being happy about such accomplishments. </a:t>
            </a:r>
            <a:endParaRPr lang="en-US" sz="4000" dirty="0" smtClean="0"/>
          </a:p>
          <a:p>
            <a:r>
              <a:rPr lang="en-US" sz="4000" dirty="0" smtClean="0"/>
              <a:t>What </a:t>
            </a:r>
            <a:r>
              <a:rPr lang="en-US" sz="4000" dirty="0"/>
              <a:t>they have done is a foretaste of the final defeat of Satan.</a:t>
            </a:r>
          </a:p>
          <a:p>
            <a:r>
              <a:rPr lang="en-US" sz="4000" dirty="0" smtClean="0"/>
              <a:t>But</a:t>
            </a:r>
            <a:r>
              <a:rPr lang="en-US" sz="4000" dirty="0"/>
              <a:t>, He then cools their enthusiasm. </a:t>
            </a:r>
            <a:endParaRPr lang="en-US" sz="4000" dirty="0" smtClean="0"/>
          </a:p>
          <a:p>
            <a:r>
              <a:rPr lang="en-US" sz="4000" dirty="0" smtClean="0"/>
              <a:t>They </a:t>
            </a:r>
            <a:r>
              <a:rPr lang="en-US" sz="4000" dirty="0"/>
              <a:t>had missed an important point.</a:t>
            </a:r>
          </a:p>
        </p:txBody>
      </p:sp>
    </p:spTree>
    <p:extLst>
      <p:ext uri="{BB962C8B-B14F-4D97-AF65-F5344CB8AC3E}">
        <p14:creationId xmlns:p14="http://schemas.microsoft.com/office/powerpoint/2010/main" val="34043773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600200"/>
            <a:ext cx="9144000" cy="5105400"/>
          </a:xfrm>
        </p:spPr>
        <p:txBody>
          <a:bodyPr>
            <a:noAutofit/>
          </a:bodyPr>
          <a:lstStyle/>
          <a:p>
            <a:r>
              <a:rPr lang="en-US" sz="3600" dirty="0"/>
              <a:t>Their eternal salvation was not dependent on their ability to work miracles. </a:t>
            </a:r>
            <a:endParaRPr lang="en-US" sz="3600" dirty="0" smtClean="0"/>
          </a:p>
          <a:p>
            <a:r>
              <a:rPr lang="en-US" sz="3600" dirty="0" smtClean="0"/>
              <a:t>He </a:t>
            </a:r>
            <a:r>
              <a:rPr lang="en-US" sz="3600" dirty="0"/>
              <a:t>had given them this power, but their eternal salvation was dependent on them trusting in Him to be their Savior. </a:t>
            </a:r>
            <a:endParaRPr lang="en-US" sz="3600" dirty="0" smtClean="0"/>
          </a:p>
          <a:p>
            <a:r>
              <a:rPr lang="en-US" sz="3600" dirty="0" smtClean="0"/>
              <a:t>He </a:t>
            </a:r>
            <a:r>
              <a:rPr lang="en-US" sz="3600" dirty="0"/>
              <a:t>wants them to understand there is something better than being able to perform miracles. </a:t>
            </a:r>
          </a:p>
        </p:txBody>
      </p:sp>
    </p:spTree>
    <p:extLst>
      <p:ext uri="{BB962C8B-B14F-4D97-AF65-F5344CB8AC3E}">
        <p14:creationId xmlns:p14="http://schemas.microsoft.com/office/powerpoint/2010/main" val="16296193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447800"/>
            <a:ext cx="9067800" cy="5334000"/>
          </a:xfrm>
        </p:spPr>
        <p:txBody>
          <a:bodyPr/>
          <a:lstStyle/>
          <a:p>
            <a:r>
              <a:rPr lang="en-US" dirty="0"/>
              <a:t>Miracles will not produce salvation or holiness, but the message confirmed by the miracles will do so </a:t>
            </a:r>
            <a:r>
              <a:rPr lang="en-US" b="1" dirty="0" smtClean="0"/>
              <a:t>Romans 1:16-17</a:t>
            </a:r>
            <a:r>
              <a:rPr lang="en-US" dirty="0" smtClean="0"/>
              <a:t>.</a:t>
            </a:r>
          </a:p>
          <a:p>
            <a:r>
              <a:rPr lang="en-US" dirty="0" smtClean="0"/>
              <a:t>Nobody was ever saved by a miracle. </a:t>
            </a:r>
          </a:p>
          <a:p>
            <a:r>
              <a:rPr lang="en-US" dirty="0" smtClean="0"/>
              <a:t>His </a:t>
            </a:r>
            <a:r>
              <a:rPr lang="en-US" dirty="0"/>
              <a:t>point to them and us, is that it is better to possess the eternal salvation of God gained through obedience to the word than the temporary miraculous works that would earn mankind’s short-lived gratitude. </a:t>
            </a:r>
          </a:p>
        </p:txBody>
      </p:sp>
    </p:spTree>
    <p:extLst>
      <p:ext uri="{BB962C8B-B14F-4D97-AF65-F5344CB8AC3E}">
        <p14:creationId xmlns:p14="http://schemas.microsoft.com/office/powerpoint/2010/main" val="39831868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r>
              <a:rPr lang="en-US" dirty="0"/>
              <a:t>The age of miracles would soon cease </a:t>
            </a:r>
            <a:r>
              <a:rPr lang="en-US" b="1" dirty="0" smtClean="0"/>
              <a:t>1 Corinthians13:8-13</a:t>
            </a:r>
            <a:r>
              <a:rPr lang="en-US" dirty="0"/>
              <a:t>, but the salvation offered through the confirmed message would last throughout the ages, offering man a hope in heaven.  </a:t>
            </a:r>
          </a:p>
          <a:p>
            <a:r>
              <a:rPr lang="en-US" dirty="0"/>
              <a:t>So it is today. </a:t>
            </a:r>
            <a:endParaRPr lang="en-US" dirty="0" smtClean="0"/>
          </a:p>
          <a:p>
            <a:r>
              <a:rPr lang="en-US" dirty="0" smtClean="0"/>
              <a:t>No </a:t>
            </a:r>
            <a:r>
              <a:rPr lang="en-US" dirty="0"/>
              <a:t>matter what a person may accomplish in this life, no matter how many outward works of piety one may show and rituals one may perform, if one does not have an active faith, a confident trust that obeys Jesus from the heart, showing a willingness to obey Him </a:t>
            </a:r>
            <a:r>
              <a:rPr lang="en-US" b="1" dirty="0" smtClean="0"/>
              <a:t>Matthew7:21-23</a:t>
            </a:r>
            <a:r>
              <a:rPr lang="en-US" b="1" dirty="0"/>
              <a:t>; </a:t>
            </a:r>
            <a:r>
              <a:rPr lang="en-US" b="1" dirty="0" smtClean="0"/>
              <a:t>Hebrews 5:9 </a:t>
            </a:r>
            <a:r>
              <a:rPr lang="en-US" dirty="0"/>
              <a:t>he will not have his name written in heaven</a:t>
            </a:r>
            <a:r>
              <a:rPr lang="en-US" dirty="0" smtClean="0"/>
              <a:t>.</a:t>
            </a:r>
          </a:p>
          <a:p>
            <a:r>
              <a:rPr lang="en-US" dirty="0" smtClean="0"/>
              <a:t>So</a:t>
            </a:r>
            <a:r>
              <a:rPr lang="en-US" dirty="0"/>
              <a:t>, “is your name written in heaven?” </a:t>
            </a:r>
          </a:p>
          <a:p>
            <a:endParaRPr lang="en-US" dirty="0"/>
          </a:p>
        </p:txBody>
      </p:sp>
    </p:spTree>
    <p:extLst>
      <p:ext uri="{BB962C8B-B14F-4D97-AF65-F5344CB8AC3E}">
        <p14:creationId xmlns:p14="http://schemas.microsoft.com/office/powerpoint/2010/main" val="23123219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RECORD IN HEAVEN</a:t>
            </a:r>
            <a:endParaRPr lang="en-US" dirty="0"/>
          </a:p>
        </p:txBody>
      </p:sp>
      <p:sp>
        <p:nvSpPr>
          <p:cNvPr id="3" name="Content Placeholder 2"/>
          <p:cNvSpPr>
            <a:spLocks noGrp="1"/>
          </p:cNvSpPr>
          <p:nvPr>
            <p:ph idx="1"/>
          </p:nvPr>
        </p:nvSpPr>
        <p:spPr>
          <a:xfrm>
            <a:off x="0" y="1295400"/>
            <a:ext cx="9144000" cy="5486400"/>
          </a:xfrm>
        </p:spPr>
        <p:txBody>
          <a:bodyPr>
            <a:normAutofit/>
          </a:bodyPr>
          <a:lstStyle/>
          <a:p>
            <a:r>
              <a:rPr lang="en-US" b="1" dirty="0" smtClean="0"/>
              <a:t>Luke 10:20</a:t>
            </a:r>
            <a:r>
              <a:rPr lang="en-US" dirty="0" smtClean="0"/>
              <a:t> </a:t>
            </a:r>
            <a:r>
              <a:rPr lang="en-US" dirty="0"/>
              <a:t>teaches that there is such a record</a:t>
            </a:r>
            <a:r>
              <a:rPr lang="en-US" dirty="0" smtClean="0"/>
              <a:t>.</a:t>
            </a:r>
          </a:p>
          <a:p>
            <a:r>
              <a:rPr lang="en-US" dirty="0" smtClean="0"/>
              <a:t>God </a:t>
            </a:r>
            <a:r>
              <a:rPr lang="en-US" dirty="0"/>
              <a:t>keeps a record in His book </a:t>
            </a:r>
            <a:r>
              <a:rPr lang="en-US" b="1" dirty="0" smtClean="0"/>
              <a:t>Psalm 56:8</a:t>
            </a:r>
            <a:r>
              <a:rPr lang="en-US" dirty="0"/>
              <a:t>. </a:t>
            </a:r>
            <a:endParaRPr lang="en-US" dirty="0" smtClean="0"/>
          </a:p>
          <a:p>
            <a:r>
              <a:rPr lang="en-US" dirty="0" smtClean="0"/>
              <a:t>It </a:t>
            </a:r>
            <a:r>
              <a:rPr lang="en-US" dirty="0"/>
              <a:t>is called a book of remembrance </a:t>
            </a:r>
            <a:r>
              <a:rPr lang="en-US" b="1" dirty="0" smtClean="0"/>
              <a:t>Malachi 3:16</a:t>
            </a:r>
            <a:r>
              <a:rPr lang="en-US" dirty="0"/>
              <a:t>, </a:t>
            </a:r>
            <a:endParaRPr lang="en-US" dirty="0" smtClean="0"/>
          </a:p>
          <a:p>
            <a:r>
              <a:rPr lang="en-US" dirty="0" smtClean="0"/>
              <a:t>It is called the </a:t>
            </a:r>
            <a:r>
              <a:rPr lang="en-US" dirty="0"/>
              <a:t>book of life </a:t>
            </a:r>
            <a:r>
              <a:rPr lang="en-US" b="1" dirty="0" smtClean="0"/>
              <a:t>Philippians 4:3</a:t>
            </a:r>
            <a:r>
              <a:rPr lang="en-US" b="1" dirty="0"/>
              <a:t>; </a:t>
            </a:r>
            <a:r>
              <a:rPr lang="en-US" b="1" dirty="0" smtClean="0"/>
              <a:t>(Lamb’s book of life) </a:t>
            </a:r>
            <a:r>
              <a:rPr lang="en-US" dirty="0" smtClean="0"/>
              <a:t>in</a:t>
            </a:r>
            <a:r>
              <a:rPr lang="en-US" b="1" dirty="0" smtClean="0"/>
              <a:t> Revelation 20:15</a:t>
            </a:r>
            <a:r>
              <a:rPr lang="en-US" dirty="0"/>
              <a:t>. </a:t>
            </a:r>
            <a:endParaRPr lang="en-US" dirty="0" smtClean="0"/>
          </a:p>
          <a:p>
            <a:r>
              <a:rPr lang="en-US" dirty="0" smtClean="0"/>
              <a:t>It </a:t>
            </a:r>
            <a:r>
              <a:rPr lang="en-US" dirty="0"/>
              <a:t>is a register or record of those who are citizens of His kingdom </a:t>
            </a:r>
            <a:r>
              <a:rPr lang="en-US" b="1" dirty="0" smtClean="0"/>
              <a:t>Philippians 3:20</a:t>
            </a:r>
            <a:r>
              <a:rPr lang="en-US" b="1" dirty="0"/>
              <a:t>; </a:t>
            </a:r>
            <a:r>
              <a:rPr lang="en-US" b="1" dirty="0" smtClean="0"/>
              <a:t>Hebrews 12:23</a:t>
            </a:r>
            <a:r>
              <a:rPr lang="en-US" dirty="0"/>
              <a:t>. </a:t>
            </a:r>
          </a:p>
          <a:p>
            <a:r>
              <a:rPr lang="en-US" dirty="0"/>
              <a:t>Is having your name enrolled in heaven really important? </a:t>
            </a:r>
          </a:p>
        </p:txBody>
      </p:sp>
    </p:spTree>
    <p:extLst>
      <p:ext uri="{BB962C8B-B14F-4D97-AF65-F5344CB8AC3E}">
        <p14:creationId xmlns:p14="http://schemas.microsoft.com/office/powerpoint/2010/main" val="40968737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RECORD IN HEAVEN</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dirty="0"/>
              <a:t>It doesn’t matter to me if my name appears in some material publication, but I really care about having my name written in God’s book of life. </a:t>
            </a:r>
            <a:endParaRPr lang="en-US" dirty="0" smtClean="0"/>
          </a:p>
          <a:p>
            <a:r>
              <a:rPr lang="en-US" dirty="0" smtClean="0"/>
              <a:t>If </a:t>
            </a:r>
            <a:r>
              <a:rPr lang="en-US" dirty="0"/>
              <a:t>it is recorded there, and not blotted out, it means I won’t end up in hell. </a:t>
            </a:r>
            <a:endParaRPr lang="en-US" dirty="0" smtClean="0"/>
          </a:p>
          <a:p>
            <a:r>
              <a:rPr lang="en-US" dirty="0" smtClean="0"/>
              <a:t>Getting </a:t>
            </a:r>
            <a:r>
              <a:rPr lang="en-US" dirty="0"/>
              <a:t>to heaven means I will be associated with the best company one can ever have. </a:t>
            </a:r>
            <a:endParaRPr lang="en-US" dirty="0" smtClean="0"/>
          </a:p>
          <a:p>
            <a:r>
              <a:rPr lang="en-US" dirty="0" smtClean="0"/>
              <a:t>God </a:t>
            </a:r>
            <a:r>
              <a:rPr lang="en-US" dirty="0"/>
              <a:t>and Christ will be there </a:t>
            </a:r>
            <a:r>
              <a:rPr lang="en-US" b="1" dirty="0" smtClean="0"/>
              <a:t>Revelation 21:23</a:t>
            </a:r>
            <a:r>
              <a:rPr lang="en-US" dirty="0"/>
              <a:t>. OT worthies, NT apostles and saints </a:t>
            </a:r>
            <a:r>
              <a:rPr lang="en-US" b="1" dirty="0" smtClean="0"/>
              <a:t>Hebrews 12:22-23</a:t>
            </a:r>
            <a:r>
              <a:rPr lang="en-US" dirty="0"/>
              <a:t>, </a:t>
            </a:r>
            <a:r>
              <a:rPr lang="en-US" dirty="0" smtClean="0"/>
              <a:t> and many </a:t>
            </a:r>
            <a:r>
              <a:rPr lang="en-US" dirty="0"/>
              <a:t>of our loved ones. </a:t>
            </a:r>
          </a:p>
          <a:p>
            <a:endParaRPr lang="en-US" dirty="0"/>
          </a:p>
        </p:txBody>
      </p:sp>
    </p:spTree>
    <p:extLst>
      <p:ext uri="{BB962C8B-B14F-4D97-AF65-F5344CB8AC3E}">
        <p14:creationId xmlns:p14="http://schemas.microsoft.com/office/powerpoint/2010/main" val="8296896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Name Not Written There</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dirty="0"/>
              <a:t>On the other hand, if a person’s name is not found written in heaven, what kind of company will they have in hell? </a:t>
            </a:r>
            <a:endParaRPr lang="en-US" dirty="0" smtClean="0"/>
          </a:p>
          <a:p>
            <a:r>
              <a:rPr lang="en-US" dirty="0" smtClean="0"/>
              <a:t>Satan </a:t>
            </a:r>
            <a:r>
              <a:rPr lang="en-US" dirty="0"/>
              <a:t>and his angels </a:t>
            </a:r>
            <a:r>
              <a:rPr lang="en-US" b="1" dirty="0" smtClean="0"/>
              <a:t>Matthew 25:41</a:t>
            </a:r>
            <a:r>
              <a:rPr lang="en-US" b="1" dirty="0"/>
              <a:t>; </a:t>
            </a:r>
            <a:r>
              <a:rPr lang="en-US" b="1" dirty="0" smtClean="0"/>
              <a:t>Revelation 20:10</a:t>
            </a:r>
            <a:r>
              <a:rPr lang="en-US" dirty="0"/>
              <a:t>; the false prophet and others like him </a:t>
            </a:r>
            <a:r>
              <a:rPr lang="en-US" b="1" dirty="0" smtClean="0"/>
              <a:t>Revelation 19:20</a:t>
            </a:r>
            <a:r>
              <a:rPr lang="en-US" dirty="0"/>
              <a:t>; all the ungodly and wicked </a:t>
            </a:r>
            <a:r>
              <a:rPr lang="en-US" b="1" dirty="0" smtClean="0"/>
              <a:t>Revelation 21:8</a:t>
            </a:r>
            <a:r>
              <a:rPr lang="en-US" b="1" dirty="0"/>
              <a:t>; 22:15</a:t>
            </a:r>
            <a:r>
              <a:rPr lang="en-US" dirty="0"/>
              <a:t>. </a:t>
            </a:r>
            <a:endParaRPr lang="en-US" dirty="0" smtClean="0"/>
          </a:p>
          <a:p>
            <a:r>
              <a:rPr lang="en-US" dirty="0" smtClean="0"/>
              <a:t>Is </a:t>
            </a:r>
            <a:r>
              <a:rPr lang="en-US" dirty="0"/>
              <a:t>this the kind of neighbors you desire to exist with for eternity?</a:t>
            </a:r>
          </a:p>
          <a:p>
            <a:endParaRPr lang="en-US" dirty="0"/>
          </a:p>
        </p:txBody>
      </p:sp>
    </p:spTree>
    <p:extLst>
      <p:ext uri="{BB962C8B-B14F-4D97-AF65-F5344CB8AC3E}">
        <p14:creationId xmlns:p14="http://schemas.microsoft.com/office/powerpoint/2010/main" val="26815608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964</Words>
  <Application>Microsoft Office PowerPoint</Application>
  <PresentationFormat>On-screen Show (4:3)</PresentationFormat>
  <Paragraphs>76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Is Your Name  Written In Heaven? </vt:lpstr>
      <vt:lpstr>Luke 10:17-20</vt:lpstr>
      <vt:lpstr>Introduction </vt:lpstr>
      <vt:lpstr>Introduction</vt:lpstr>
      <vt:lpstr>Introduction</vt:lpstr>
      <vt:lpstr>Introduction</vt:lpstr>
      <vt:lpstr>THE RECORD IN HEAVEN</vt:lpstr>
      <vt:lpstr>THE RECORD IN HEAVEN</vt:lpstr>
      <vt:lpstr>What If Name Not Written There</vt:lpstr>
      <vt:lpstr>Heaven</vt:lpstr>
      <vt:lpstr>Hell</vt:lpstr>
      <vt:lpstr>How does one get one’s name written in God’s book of life?</vt:lpstr>
      <vt:lpstr>How does one get one’s name written in God’s book of life?</vt:lpstr>
      <vt:lpstr>Obeying the gospel gets one’s name written in the book of life.</vt:lpstr>
      <vt:lpstr>How Will It Happen?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Your Name  Written In Heaven?</dc:title>
  <dc:creator>Aarons</dc:creator>
  <cp:lastModifiedBy>Aarons</cp:lastModifiedBy>
  <cp:revision>7</cp:revision>
  <dcterms:created xsi:type="dcterms:W3CDTF">2015-09-11T23:40:01Z</dcterms:created>
  <dcterms:modified xsi:type="dcterms:W3CDTF">2015-09-15T02:21:27Z</dcterms:modified>
</cp:coreProperties>
</file>