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35" autoAdjust="0"/>
  </p:normalViewPr>
  <p:slideViewPr>
    <p:cSldViewPr>
      <p:cViewPr varScale="1">
        <p:scale>
          <a:sx n="93" d="100"/>
          <a:sy n="93" d="100"/>
        </p:scale>
        <p:origin x="-2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5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7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0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92DA2-8575-4E78-AC68-612B787EF241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873A-195B-47EB-8699-0B7CF35C9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1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>
            <a:normAutofit/>
          </a:bodyPr>
          <a:lstStyle/>
          <a:p>
            <a:r>
              <a:rPr lang="en-US" sz="16600" dirty="0" smtClean="0"/>
              <a:t>Missing!</a:t>
            </a:r>
            <a:endParaRPr lang="en-US" sz="1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743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Such a common word in the world, but used only once in the Bible.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This word is very important.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37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7288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Most Famous Missing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we read in Luke 2:41-50.</a:t>
            </a:r>
          </a:p>
          <a:p>
            <a:r>
              <a:rPr lang="en-US" dirty="0" smtClean="0"/>
              <a:t>Jesus accompanied His parents to the Passover feast every year.</a:t>
            </a:r>
          </a:p>
          <a:p>
            <a:r>
              <a:rPr lang="en-US" dirty="0" smtClean="0"/>
              <a:t>When He was 12, they went.</a:t>
            </a:r>
          </a:p>
          <a:p>
            <a:r>
              <a:rPr lang="en-US" dirty="0" smtClean="0"/>
              <a:t>On the journey home, they realized Jesus was not with the caravan, so they returned to look for the lost boy.</a:t>
            </a:r>
          </a:p>
          <a:p>
            <a:r>
              <a:rPr lang="en-US" dirty="0" smtClean="0"/>
              <a:t>Three days later, they found Him in the temple teaching and being taught by spiritual leaders.</a:t>
            </a:r>
          </a:p>
          <a:p>
            <a:r>
              <a:rPr lang="en-US" dirty="0" smtClean="0"/>
              <a:t>Yes, Jesus was missing from the parent’s perspective, but not from His or God’s perspective.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8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9"/>
            <a:ext cx="8229600" cy="823111"/>
          </a:xfrm>
        </p:spPr>
        <p:txBody>
          <a:bodyPr/>
          <a:lstStyle/>
          <a:p>
            <a:r>
              <a:rPr lang="en-US" dirty="0" smtClean="0"/>
              <a:t>What Else Is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Most people are missing a moral compass.</a:t>
            </a:r>
          </a:p>
          <a:p>
            <a:r>
              <a:rPr lang="en-US" dirty="0" smtClean="0"/>
              <a:t>What is missing from our world is our young people are not taught to respect authority, elders, leaders and the rule of law.</a:t>
            </a:r>
          </a:p>
          <a:p>
            <a:r>
              <a:rPr lang="en-US" dirty="0" smtClean="0"/>
              <a:t>What is missing so often in the conversation is common sense.</a:t>
            </a:r>
          </a:p>
          <a:p>
            <a:r>
              <a:rPr lang="en-US" dirty="0" smtClean="0"/>
              <a:t>God is missing from our society.</a:t>
            </a:r>
          </a:p>
          <a:p>
            <a:r>
              <a:rPr lang="en-US" dirty="0" smtClean="0"/>
              <a:t>Until God is restored, we will be missing civility and </a:t>
            </a:r>
            <a:r>
              <a:rPr lang="en-US" dirty="0" smtClean="0"/>
              <a:t>fairness.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8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/>
          <a:lstStyle/>
          <a:p>
            <a:r>
              <a:rPr lang="en-US" dirty="0"/>
              <a:t>Our society is missing </a:t>
            </a:r>
            <a:r>
              <a:rPr lang="en-US" dirty="0" smtClean="0"/>
              <a:t>discipline all the way around.</a:t>
            </a:r>
            <a:endParaRPr lang="en-US" dirty="0"/>
          </a:p>
          <a:p>
            <a:r>
              <a:rPr lang="en-US" dirty="0"/>
              <a:t>The truth is missing just about everywhere.</a:t>
            </a:r>
          </a:p>
          <a:p>
            <a:r>
              <a:rPr lang="en-US" dirty="0"/>
              <a:t>For many people, the truth does not fit the narrative they want to promote.</a:t>
            </a:r>
          </a:p>
          <a:p>
            <a:r>
              <a:rPr lang="en-US" dirty="0"/>
              <a:t>A love for the truth is missing in people’s hearts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Justice is missing for many people.</a:t>
            </a:r>
          </a:p>
          <a:p>
            <a:r>
              <a:rPr lang="en-US" dirty="0" smtClean="0"/>
              <a:t>Fairness is missing </a:t>
            </a:r>
            <a:r>
              <a:rPr lang="en-US" dirty="0" smtClean="0"/>
              <a:t>everywhere; some get away with breaking the law, while others are prosecuted for the same things.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113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/>
              <a:t>There are so many more things that are missing from our society and world.</a:t>
            </a:r>
          </a:p>
          <a:p>
            <a:r>
              <a:rPr lang="en-US" dirty="0"/>
              <a:t>There is a solution that would work.</a:t>
            </a:r>
          </a:p>
          <a:p>
            <a:r>
              <a:rPr lang="en-US" dirty="0" smtClean="0"/>
              <a:t>Obeying the commands of God would remedy many of our ills in society.</a:t>
            </a:r>
          </a:p>
          <a:p>
            <a:r>
              <a:rPr lang="en-US" dirty="0" smtClean="0"/>
              <a:t>Getting people on board is the hard part.</a:t>
            </a:r>
          </a:p>
          <a:p>
            <a:r>
              <a:rPr lang="en-US" dirty="0" smtClean="0"/>
              <a:t>Most will reject God and His word.</a:t>
            </a:r>
          </a:p>
          <a:p>
            <a:r>
              <a:rPr lang="en-US" dirty="0" smtClean="0"/>
              <a:t>The result will be damnation.</a:t>
            </a:r>
          </a:p>
          <a:p>
            <a:r>
              <a:rPr lang="en-US" dirty="0" smtClean="0"/>
              <a:t>Do your part to insure your place in heaven.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8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196"/>
            <a:ext cx="8229600" cy="80500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763000" cy="5715000"/>
          </a:xfrm>
        </p:spPr>
        <p:txBody>
          <a:bodyPr/>
          <a:lstStyle/>
          <a:p>
            <a:r>
              <a:rPr lang="en-US" dirty="0" smtClean="0"/>
              <a:t>This will </a:t>
            </a:r>
            <a:r>
              <a:rPr lang="en-US" dirty="0" smtClean="0"/>
              <a:t>be a lesson </a:t>
            </a:r>
            <a:r>
              <a:rPr lang="en-US" dirty="0" smtClean="0"/>
              <a:t>that </a:t>
            </a:r>
            <a:r>
              <a:rPr lang="en-US" dirty="0" smtClean="0"/>
              <a:t>is </a:t>
            </a:r>
            <a:r>
              <a:rPr lang="en-US" dirty="0" smtClean="0"/>
              <a:t>important to all who want to go to heaven.</a:t>
            </a:r>
          </a:p>
          <a:p>
            <a:r>
              <a:rPr lang="en-US" dirty="0" smtClean="0"/>
              <a:t>The word is used only a few times in the Bible.</a:t>
            </a:r>
          </a:p>
          <a:p>
            <a:r>
              <a:rPr lang="en-US" dirty="0" smtClean="0"/>
              <a:t>1 Samuel 25:7 and 1 Kings 20:39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are many uses of the word in our language,</a:t>
            </a:r>
          </a:p>
          <a:p>
            <a:r>
              <a:rPr lang="en-US" dirty="0" smtClean="0"/>
              <a:t>And we want to look at them as used in the world,</a:t>
            </a:r>
          </a:p>
          <a:p>
            <a:r>
              <a:rPr lang="en-US" dirty="0" smtClean="0"/>
              <a:t>And at the same time, make a spiritual application for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6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410200"/>
          </a:xfrm>
        </p:spPr>
        <p:txBody>
          <a:bodyPr/>
          <a:lstStyle/>
          <a:p>
            <a:r>
              <a:rPr lang="en-US" dirty="0" smtClean="0"/>
              <a:t>A lot of things are </a:t>
            </a:r>
            <a:r>
              <a:rPr lang="en-US" dirty="0" smtClean="0"/>
              <a:t>implied when we use this word.</a:t>
            </a:r>
          </a:p>
          <a:p>
            <a:r>
              <a:rPr lang="en-US" dirty="0" smtClean="0"/>
              <a:t>To some it means “never was” and to others it means something is not where it is supposed to be.</a:t>
            </a:r>
          </a:p>
          <a:p>
            <a:r>
              <a:rPr lang="en-US" dirty="0" smtClean="0"/>
              <a:t>As we will see, most of the world is indifferent when something goes missing.</a:t>
            </a:r>
          </a:p>
          <a:p>
            <a:r>
              <a:rPr lang="en-US" dirty="0" smtClean="0"/>
              <a:t>Whatever the object is that is missing, it is important to at least one person.</a:t>
            </a:r>
          </a:p>
          <a:p>
            <a:r>
              <a:rPr lang="en-US" dirty="0" smtClean="0"/>
              <a:t>It may be important to many people, but they just do not know it.</a:t>
            </a:r>
          </a:p>
        </p:txBody>
      </p:sp>
    </p:spTree>
    <p:extLst>
      <p:ext uri="{BB962C8B-B14F-4D97-AF65-F5344CB8AC3E}">
        <p14:creationId xmlns:p14="http://schemas.microsoft.com/office/powerpoint/2010/main" val="29425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value placed upon what is missing.</a:t>
            </a:r>
          </a:p>
          <a:p>
            <a:r>
              <a:rPr lang="en-US" dirty="0" smtClean="0"/>
              <a:t>It may be valuable to only one person.</a:t>
            </a:r>
          </a:p>
          <a:p>
            <a:r>
              <a:rPr lang="en-US" dirty="0" smtClean="0"/>
              <a:t>Sometimes we see the signs around town about a missing dog.</a:t>
            </a:r>
          </a:p>
          <a:p>
            <a:r>
              <a:rPr lang="en-US" dirty="0" smtClean="0"/>
              <a:t>Sure, we understand that such dog has value to its owners.</a:t>
            </a:r>
          </a:p>
          <a:p>
            <a:r>
              <a:rPr lang="en-US" dirty="0" smtClean="0"/>
              <a:t>But when the sign adds the word “reward”, all of a sudden the dog has a greater value to others.</a:t>
            </a:r>
          </a:p>
          <a:p>
            <a:r>
              <a:rPr lang="en-US" dirty="0" smtClean="0"/>
              <a:t>If the reward were not offered, most people would just ignore the sign, and even if they saw the dog, they would most likely not do a thing (not even call the people who were missing the dog).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6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you ever stood over the stove and taste what you are cooking, and realize something is missing?</a:t>
            </a:r>
          </a:p>
          <a:p>
            <a:r>
              <a:rPr lang="en-US" dirty="0" smtClean="0"/>
              <a:t>What you want is unique and special, and you try to figure out how to get the food to taste just like grandma’s dish.  </a:t>
            </a:r>
          </a:p>
          <a:p>
            <a:r>
              <a:rPr lang="en-US" dirty="0" smtClean="0"/>
              <a:t>You may have followed a recipe that grandma wrote down years ago.</a:t>
            </a:r>
          </a:p>
          <a:p>
            <a:r>
              <a:rPr lang="en-US" dirty="0" smtClean="0"/>
              <a:t>The likely thing a person would do is to begin experimenting with different ingredients until they get it (at least) very close to the original.</a:t>
            </a:r>
          </a:p>
          <a:p>
            <a:r>
              <a:rPr lang="en-US" dirty="0" smtClean="0"/>
              <a:t>Maybe you would get another family member to taste it and get their opinion.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When we say something is missing, the object we seek is not where it is supposed to be.</a:t>
            </a:r>
          </a:p>
          <a:p>
            <a:r>
              <a:rPr lang="en-US" dirty="0" smtClean="0"/>
              <a:t>When that happens, we make some assumptions.</a:t>
            </a:r>
          </a:p>
          <a:p>
            <a:r>
              <a:rPr lang="en-US" dirty="0" smtClean="0"/>
              <a:t>If your car is missing, you assume someone stole it.</a:t>
            </a:r>
          </a:p>
          <a:p>
            <a:r>
              <a:rPr lang="en-US" dirty="0" smtClean="0"/>
              <a:t>If your jewelry is missing, you assume someone broke into your house and took things.</a:t>
            </a:r>
          </a:p>
          <a:p>
            <a:r>
              <a:rPr lang="en-US" dirty="0" smtClean="0"/>
              <a:t>Sometimes you may not readily recognize what is missing, but you know something is missing.</a:t>
            </a:r>
          </a:p>
          <a:p>
            <a:r>
              <a:rPr lang="en-US" dirty="0" smtClean="0"/>
              <a:t>Also when we say missing, we assume it is lost.</a:t>
            </a:r>
          </a:p>
          <a:p>
            <a:r>
              <a:rPr lang="en-US" dirty="0" smtClean="0"/>
              <a:t>Many people lose things when they move or change things around.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4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To turn this into a spiritual application, we compare the scenario.</a:t>
            </a:r>
          </a:p>
          <a:p>
            <a:r>
              <a:rPr lang="en-US" dirty="0" smtClean="0"/>
              <a:t>God wrote down a specific formula or recipe many years ago.</a:t>
            </a:r>
          </a:p>
          <a:p>
            <a:r>
              <a:rPr lang="en-US" dirty="0" smtClean="0"/>
              <a:t>This is God’s plan of salvation for man.</a:t>
            </a:r>
          </a:p>
          <a:p>
            <a:r>
              <a:rPr lang="en-US" dirty="0" smtClean="0"/>
              <a:t>Over the years, men have changed the formula and added things or left things out.</a:t>
            </a:r>
          </a:p>
          <a:p>
            <a:r>
              <a:rPr lang="en-US" dirty="0" smtClean="0"/>
              <a:t>They no longer have the original.</a:t>
            </a:r>
          </a:p>
          <a:p>
            <a:r>
              <a:rPr lang="en-US" dirty="0" smtClean="0"/>
              <a:t>Now if they would go back and follow the recipe, they would be on the right track.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A Person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 you realize according to the National Center for Missing and Exploited children, roughly 800,00 children are reported missing each year in the United States.</a:t>
            </a:r>
          </a:p>
          <a:p>
            <a:r>
              <a:rPr lang="en-US" dirty="0" smtClean="0"/>
              <a:t>That’s roughly 2,000 per day.</a:t>
            </a:r>
          </a:p>
          <a:p>
            <a:r>
              <a:rPr lang="en-US" dirty="0" smtClean="0"/>
              <a:t>1,885 are taken by family or friends,</a:t>
            </a:r>
          </a:p>
          <a:p>
            <a:r>
              <a:rPr lang="en-US" dirty="0" smtClean="0"/>
              <a:t>115 are taken by strangers.</a:t>
            </a:r>
          </a:p>
          <a:p>
            <a:r>
              <a:rPr lang="en-US" dirty="0" smtClean="0"/>
              <a:t>Some run away from home.</a:t>
            </a:r>
          </a:p>
          <a:p>
            <a:r>
              <a:rPr lang="en-US" dirty="0" smtClean="0"/>
              <a:t>Some go do things without letting a parent know where they are going.</a:t>
            </a:r>
          </a:p>
          <a:p>
            <a:r>
              <a:rPr lang="en-US" dirty="0" smtClean="0"/>
              <a:t>Is this not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9067800" cy="6324600"/>
          </a:xfrm>
        </p:spPr>
        <p:txBody>
          <a:bodyPr/>
          <a:lstStyle/>
          <a:p>
            <a:r>
              <a:rPr lang="en-US" dirty="0" smtClean="0"/>
              <a:t>When a person goes missing, someone has to figure that out.</a:t>
            </a:r>
          </a:p>
          <a:p>
            <a:r>
              <a:rPr lang="en-US" dirty="0" smtClean="0"/>
              <a:t>Once they do, they start to show concern for the missing and sometimes panic sets in.</a:t>
            </a:r>
          </a:p>
          <a:p>
            <a:r>
              <a:rPr lang="en-US" dirty="0" smtClean="0"/>
              <a:t>There are so many people in this world that do not care about family members that if they did not show up, they would not be missed.</a:t>
            </a:r>
          </a:p>
          <a:p>
            <a:r>
              <a:rPr lang="en-US" dirty="0" smtClean="0"/>
              <a:t>It takes an unprepared meal or chores not done to concern others in the household.</a:t>
            </a:r>
          </a:p>
          <a:p>
            <a:r>
              <a:rPr lang="en-US" dirty="0" smtClean="0"/>
              <a:t>This is so sad, but it is reality for millions in this country alone.  It is worse in other countries.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0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1056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Missing!</vt:lpstr>
      <vt:lpstr>INTRODUCTION</vt:lpstr>
      <vt:lpstr> MISSING</vt:lpstr>
      <vt:lpstr>PowerPoint Presentation</vt:lpstr>
      <vt:lpstr>Something Is Missing</vt:lpstr>
      <vt:lpstr>PowerPoint Presentation</vt:lpstr>
      <vt:lpstr>PowerPoint Presentation</vt:lpstr>
      <vt:lpstr>A Person Is Missing</vt:lpstr>
      <vt:lpstr>PowerPoint Presentation</vt:lpstr>
      <vt:lpstr>The Most Famous Missing Person</vt:lpstr>
      <vt:lpstr>What Else Is Missing?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Missing!</dc:title>
  <dc:creator>Aarons</dc:creator>
  <cp:lastModifiedBy>Aarons</cp:lastModifiedBy>
  <cp:revision>13</cp:revision>
  <dcterms:created xsi:type="dcterms:W3CDTF">2016-07-19T13:37:50Z</dcterms:created>
  <dcterms:modified xsi:type="dcterms:W3CDTF">2016-07-20T03:01:34Z</dcterms:modified>
</cp:coreProperties>
</file>