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68" r:id="rId4"/>
    <p:sldId id="259" r:id="rId5"/>
    <p:sldId id="269" r:id="rId6"/>
    <p:sldId id="270" r:id="rId7"/>
    <p:sldId id="271" r:id="rId8"/>
    <p:sldId id="263" r:id="rId9"/>
    <p:sldId id="272" r:id="rId10"/>
    <p:sldId id="273" r:id="rId11"/>
    <p:sldId id="275" r:id="rId12"/>
    <p:sldId id="274" r:id="rId13"/>
  </p:sldIdLst>
  <p:sldSz cx="10080625" cy="7559675"/>
  <p:notesSz cx="7772400" cy="10058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>
      <p:cViewPr varScale="1">
        <p:scale>
          <a:sx n="71" d="100"/>
          <a:sy n="71" d="100"/>
        </p:scale>
        <p:origin x="-1902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6681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6ECA1976-7ADE-42D8-8B27-EDCDDC0BB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4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</a:pPr>
            <a:fld id="{73A94AA5-EB0C-4CCC-8414-D8B14A3AF4D7}" type="slidenum"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1</a:t>
            </a:fld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56506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</a:pPr>
            <a:fld id="{158491D9-7063-4EA3-A256-91D98E2D5138}" type="slidenum"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4</a:t>
            </a:fld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95746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</a:pPr>
            <a:fld id="{E848F135-818B-4440-BAF5-064F3CF65F03}" type="slidenum">
              <a:rPr 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8</a:t>
            </a:fld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91661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AFC02-8297-4A73-AF49-EDB640F38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2104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2C208-DC00-4B43-B255-D2322E149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1838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514F9-DDAB-4AC6-B893-5DB18AD73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1957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8CFA4-BA43-4C9B-B756-240552D23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4945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724EE-6833-4CC1-BA20-BFA1A41A5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2387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80890-CE8A-4AD2-AA87-30AAD411D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28198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70D51-DCD2-4FE7-9F3B-5A6CEAB67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560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A777A-7E1E-4B90-B3A4-198947637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2819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B33C9-F2BE-4451-92CD-358D03D37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49740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D2AAD-558A-469D-929E-9C4E6496E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7252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A0133-1A44-4AFF-B79D-23F2E66D6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7845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A7015CBD-622E-4A8D-A28E-3B695D618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2030412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6000" b="1" dirty="0" smtClean="0"/>
              <a:t>Who Is A Christian?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0066CC"/>
                </a:solidFill>
              </a:rPr>
              <a:t> </a:t>
            </a:r>
            <a:endParaRPr lang="en-US" b="1" dirty="0" smtClean="0">
              <a:solidFill>
                <a:srgbClr val="0066CC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312" y="2865437"/>
            <a:ext cx="9753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66CC"/>
                </a:solidFill>
              </a:rPr>
              <a:t>Acts </a:t>
            </a:r>
            <a:r>
              <a:rPr lang="en-US" sz="3600" b="1" dirty="0" smtClean="0">
                <a:solidFill>
                  <a:srgbClr val="0066CC"/>
                </a:solidFill>
              </a:rPr>
              <a:t>11:25-26  </a:t>
            </a:r>
            <a:r>
              <a:rPr lang="en-US" sz="3600" b="1" dirty="0" smtClean="0"/>
              <a:t>“And he left for Tarsus to look for Saul; and when he had found him, he brought him to Antioch. And it came about that for an entire year they met with the church, and taught considerable numbers; and the disciples were first called Christians in Antioch.</a:t>
            </a:r>
            <a:endParaRPr lang="en-US" sz="36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Christian Is A </a:t>
            </a:r>
            <a:r>
              <a:rPr lang="en-US" b="1" u="sng" dirty="0" smtClean="0"/>
              <a:t>Saint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512" y="1768475"/>
            <a:ext cx="9753600" cy="4987925"/>
          </a:xfrm>
        </p:spPr>
        <p:txBody>
          <a:bodyPr/>
          <a:lstStyle/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And God expects us to live a holy </a:t>
            </a:r>
            <a:r>
              <a:rPr lang="en-US" b="1" dirty="0" smtClean="0"/>
              <a:t>life-</a:t>
            </a:r>
            <a:br>
              <a:rPr lang="en-US" b="1" dirty="0" smtClean="0"/>
            </a:br>
            <a:r>
              <a:rPr lang="en-US" b="1" dirty="0" smtClean="0">
                <a:solidFill>
                  <a:srgbClr val="0066CC"/>
                </a:solidFill>
              </a:rPr>
              <a:t>I Peter </a:t>
            </a:r>
            <a:r>
              <a:rPr lang="en-US" b="1" dirty="0" smtClean="0">
                <a:solidFill>
                  <a:srgbClr val="0066CC"/>
                </a:solidFill>
              </a:rPr>
              <a:t>1:15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A Christian who lives a holy life is the salt of the earth and light of the world-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0066CC"/>
                </a:solidFill>
              </a:rPr>
              <a:t>Matthew 5:13-16</a:t>
            </a:r>
            <a:endParaRPr lang="en-US" b="1" dirty="0" smtClean="0">
              <a:solidFill>
                <a:srgbClr val="0066CC"/>
              </a:solidFill>
            </a:endParaRP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Which is what Jesus wants every one of His disciples to </a:t>
            </a:r>
            <a:r>
              <a:rPr lang="en-US" b="1" dirty="0" smtClean="0"/>
              <a:t>be.</a:t>
            </a:r>
            <a:endParaRPr lang="en-US" b="1" dirty="0" smtClean="0"/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A saving influence and an example that will lead others to Christ </a:t>
            </a:r>
            <a:r>
              <a:rPr lang="en-US" b="1" dirty="0" smtClean="0"/>
              <a:t>.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1391530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Christian Is A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u="sng" dirty="0" smtClean="0"/>
              <a:t>Stranger </a:t>
            </a:r>
            <a:r>
              <a:rPr lang="en-US" b="1" u="sng" dirty="0" smtClean="0"/>
              <a:t>and A Pilgrim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712" y="1768475"/>
            <a:ext cx="9840913" cy="49879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7030A0"/>
                </a:solidFill>
              </a:rPr>
              <a:t>I </a:t>
            </a:r>
            <a:r>
              <a:rPr lang="en-US" b="1" dirty="0" smtClean="0">
                <a:solidFill>
                  <a:srgbClr val="7030A0"/>
                </a:solidFill>
              </a:rPr>
              <a:t>Peter </a:t>
            </a:r>
            <a:r>
              <a:rPr lang="en-US" b="1" dirty="0" smtClean="0">
                <a:solidFill>
                  <a:srgbClr val="7030A0"/>
                </a:solidFill>
              </a:rPr>
              <a:t>2:11- </a:t>
            </a:r>
            <a:r>
              <a:rPr lang="en-US" b="1" dirty="0" smtClean="0">
                <a:solidFill>
                  <a:srgbClr val="00B0F0"/>
                </a:solidFill>
              </a:rPr>
              <a:t>Beloved, I beg you as strangers and pilgrims, abstain from fleshly lusts which war against the soul.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This world is not the Christian's home- </a:t>
            </a:r>
            <a:r>
              <a:rPr lang="en-US" b="1" dirty="0" smtClean="0">
                <a:solidFill>
                  <a:srgbClr val="00B0F0"/>
                </a:solidFill>
              </a:rPr>
              <a:t>Philippians. </a:t>
            </a:r>
            <a:r>
              <a:rPr lang="en-US" b="1" dirty="0" smtClean="0">
                <a:solidFill>
                  <a:srgbClr val="00B0F0"/>
                </a:solidFill>
              </a:rPr>
              <a:t>3:20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Christians are in the world but not of the </a:t>
            </a:r>
            <a:r>
              <a:rPr lang="en-US" b="1" dirty="0" smtClean="0">
                <a:solidFill>
                  <a:schemeClr val="tx1"/>
                </a:solidFill>
              </a:rPr>
              <a:t>world. </a:t>
            </a:r>
            <a:endParaRPr lang="en-US" b="1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Our mind must be set on our eternal home in Heaven to which we are traveling </a:t>
            </a:r>
            <a:r>
              <a:rPr lang="en-US" b="1" dirty="0" smtClean="0">
                <a:solidFill>
                  <a:schemeClr val="tx1"/>
                </a:solidFill>
              </a:rPr>
              <a:t>– </a:t>
            </a:r>
            <a:r>
              <a:rPr lang="en-US" b="1" dirty="0" smtClean="0">
                <a:solidFill>
                  <a:srgbClr val="00B0F0"/>
                </a:solidFill>
              </a:rPr>
              <a:t>Colossians 3:1-2</a:t>
            </a: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2768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512" y="1768475"/>
            <a:ext cx="9753600" cy="4987925"/>
          </a:xfrm>
        </p:spPr>
        <p:txBody>
          <a:bodyPr/>
          <a:lstStyle/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/>
              <a:t>What One Must Do to Become A </a:t>
            </a:r>
            <a:r>
              <a:rPr lang="en-US" b="1" dirty="0" smtClean="0"/>
              <a:t>Christian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Believe </a:t>
            </a:r>
            <a:r>
              <a:rPr lang="en-US" b="1" dirty="0" smtClean="0"/>
              <a:t>in Jesus as the Son of God- </a:t>
            </a:r>
            <a:r>
              <a:rPr lang="en-US" b="1" dirty="0" smtClean="0">
                <a:solidFill>
                  <a:srgbClr val="0066CC"/>
                </a:solidFill>
              </a:rPr>
              <a:t>John </a:t>
            </a:r>
            <a:r>
              <a:rPr lang="en-US" b="1" dirty="0" smtClean="0">
                <a:solidFill>
                  <a:srgbClr val="0066CC"/>
                </a:solidFill>
              </a:rPr>
              <a:t>8:24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Repent of all your past sins- </a:t>
            </a:r>
            <a:r>
              <a:rPr lang="en-US" b="1" dirty="0" smtClean="0">
                <a:solidFill>
                  <a:srgbClr val="0066CC"/>
                </a:solidFill>
              </a:rPr>
              <a:t>Acts 2:38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Confess your faith in Jesus- </a:t>
            </a:r>
            <a:r>
              <a:rPr lang="en-US" b="1" dirty="0" smtClean="0">
                <a:solidFill>
                  <a:srgbClr val="0066CC"/>
                </a:solidFill>
              </a:rPr>
              <a:t>Romans </a:t>
            </a:r>
            <a:r>
              <a:rPr lang="en-US" b="1" dirty="0" smtClean="0">
                <a:solidFill>
                  <a:srgbClr val="0066CC"/>
                </a:solidFill>
              </a:rPr>
              <a:t>10:10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Put on Christ in baptism- </a:t>
            </a:r>
            <a:r>
              <a:rPr lang="en-US" b="1" dirty="0" smtClean="0">
                <a:solidFill>
                  <a:srgbClr val="0066CC"/>
                </a:solidFill>
              </a:rPr>
              <a:t>Galatians </a:t>
            </a:r>
            <a:r>
              <a:rPr lang="en-US" b="1" dirty="0" smtClean="0">
                <a:solidFill>
                  <a:srgbClr val="0066CC"/>
                </a:solidFill>
              </a:rPr>
              <a:t>3:26-27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Faithfulness is required- </a:t>
            </a:r>
            <a:r>
              <a:rPr lang="en-US" b="1" dirty="0" smtClean="0">
                <a:solidFill>
                  <a:srgbClr val="0066CC"/>
                </a:solidFill>
              </a:rPr>
              <a:t>Hebrews </a:t>
            </a:r>
            <a:r>
              <a:rPr lang="en-US" b="1" dirty="0" smtClean="0">
                <a:solidFill>
                  <a:srgbClr val="0066CC"/>
                </a:solidFill>
              </a:rPr>
              <a:t>10:39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Are you a faithful </a:t>
            </a:r>
            <a:r>
              <a:rPr lang="en-US" b="1" dirty="0" smtClean="0"/>
              <a:t>Christian?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8763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512" y="1341437"/>
            <a:ext cx="9748839" cy="5943600"/>
          </a:xfrm>
        </p:spPr>
        <p:txBody>
          <a:bodyPr/>
          <a:lstStyle/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First time the word </a:t>
            </a:r>
            <a:r>
              <a:rPr lang="en-US" b="1" dirty="0" smtClean="0"/>
              <a:t>Christian </a:t>
            </a:r>
            <a:r>
              <a:rPr lang="en-US" b="1" dirty="0" smtClean="0"/>
              <a:t>is used in the N.T.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Given after the gospel began to be preached to the Gentiles 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Only used two other times- </a:t>
            </a:r>
            <a:r>
              <a:rPr lang="en-US" b="1" dirty="0" smtClean="0">
                <a:solidFill>
                  <a:srgbClr val="0066CC"/>
                </a:solidFill>
              </a:rPr>
              <a:t>Acts 26:28 </a:t>
            </a:r>
            <a:r>
              <a:rPr lang="en-US" b="1" dirty="0" smtClean="0">
                <a:solidFill>
                  <a:srgbClr val="0066CC"/>
                </a:solidFill>
              </a:rPr>
              <a:t>“And Agrippa replied to Paul, ‘in a short time you will persuade me to become a Christian’.”. 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>
                <a:solidFill>
                  <a:srgbClr val="0066CC"/>
                </a:solidFill>
              </a:rPr>
              <a:t>I Peter 4:16 “but if anyone suffers as a Christian, let him not feel ashamed, but in that name let him glorify God”.</a:t>
            </a:r>
            <a:endParaRPr lang="en-US" b="1" dirty="0" smtClean="0">
              <a:solidFill>
                <a:srgbClr val="0066CC"/>
              </a:solidFill>
            </a:endParaRP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Unclear as to whether it was first applied by the disciples or by their enemies in derision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6897668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1"/>
            <a:ext cx="9069387" cy="1036636"/>
          </a:xfrm>
        </p:spPr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512" y="1341437"/>
            <a:ext cx="9753600" cy="5943600"/>
          </a:xfrm>
        </p:spPr>
        <p:txBody>
          <a:bodyPr/>
          <a:lstStyle/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But it was considered an honorable name by the disciples in the 1</a:t>
            </a:r>
            <a:r>
              <a:rPr lang="en-US" b="1" baseline="33000" dirty="0" smtClean="0"/>
              <a:t>st</a:t>
            </a:r>
            <a:r>
              <a:rPr lang="en-US" b="1" dirty="0" smtClean="0"/>
              <a:t> century- </a:t>
            </a:r>
            <a:r>
              <a:rPr lang="en-US" b="1" dirty="0" smtClean="0">
                <a:solidFill>
                  <a:srgbClr val="0066CC"/>
                </a:solidFill>
              </a:rPr>
              <a:t>James 2:7 “Do they not blaspheme the fair name by which you have been called?”  </a:t>
            </a:r>
            <a:endParaRPr lang="en-US" b="1" dirty="0" smtClean="0">
              <a:solidFill>
                <a:srgbClr val="0066CC"/>
              </a:solidFill>
            </a:endParaRP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A name commonly used in this country but not often according to its use in the scriptures 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Applied to this nation, schools, organizations and many other things 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Let us examine the scriptures and identify who is not and who is a </a:t>
            </a:r>
            <a:r>
              <a:rPr lang="en-US" b="1" dirty="0" smtClean="0"/>
              <a:t>Christian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9859814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0"/>
            <a:ext cx="9070975" cy="1006475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 dirty="0" smtClean="0"/>
              <a:t>Those Who Are </a:t>
            </a:r>
            <a:r>
              <a:rPr lang="en-US" b="1" u="sng" dirty="0" smtClean="0"/>
              <a:t>Not</a:t>
            </a:r>
            <a:r>
              <a:rPr lang="en-US" b="1" dirty="0" smtClean="0"/>
              <a:t> Christians</a:t>
            </a:r>
            <a:endParaRPr lang="en-US" b="1" dirty="0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563" y="1189038"/>
            <a:ext cx="9783762" cy="5568950"/>
          </a:xfrm>
        </p:spPr>
        <p:txBody>
          <a:bodyPr/>
          <a:lstStyle/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All good people are not </a:t>
            </a:r>
            <a:r>
              <a:rPr lang="en-US" b="1" dirty="0" smtClean="0"/>
              <a:t>Christians</a:t>
            </a:r>
            <a:endParaRPr lang="en-US" b="1" dirty="0" smtClean="0"/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Christians will be good people but there are good people who are not </a:t>
            </a:r>
            <a:r>
              <a:rPr lang="en-US" b="1" dirty="0" smtClean="0"/>
              <a:t>Christians</a:t>
            </a:r>
            <a:endParaRPr lang="en-US" b="1" dirty="0" smtClean="0"/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Before his conversion, Cornelius was a good man- </a:t>
            </a:r>
            <a:r>
              <a:rPr lang="en-US" b="1" dirty="0" smtClean="0">
                <a:solidFill>
                  <a:srgbClr val="0066CC"/>
                </a:solidFill>
              </a:rPr>
              <a:t>Acts 10:2 &amp; 30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He feared God, fasted and prayed 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But he needed to hear about Christ to become a </a:t>
            </a:r>
            <a:r>
              <a:rPr lang="en-US" b="1" dirty="0" smtClean="0"/>
              <a:t>Christian</a:t>
            </a:r>
            <a:endParaRPr lang="en-US" b="1" dirty="0" smtClean="0"/>
          </a:p>
          <a:p>
            <a:pPr marL="431800" indent="-323850" eaLnBrk="1"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b="1" dirty="0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1"/>
            <a:ext cx="9069387" cy="960436"/>
          </a:xfrm>
        </p:spPr>
        <p:txBody>
          <a:bodyPr/>
          <a:lstStyle/>
          <a:p>
            <a:r>
              <a:rPr lang="en-US" b="1" dirty="0" smtClean="0"/>
              <a:t>Those Who Are </a:t>
            </a:r>
            <a:r>
              <a:rPr lang="en-US" b="1" u="sng" dirty="0" smtClean="0"/>
              <a:t>Not </a:t>
            </a:r>
            <a:r>
              <a:rPr lang="en-US" b="1" dirty="0" smtClean="0"/>
              <a:t>Christians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712" y="1265237"/>
            <a:ext cx="9672639" cy="5597525"/>
          </a:xfrm>
        </p:spPr>
        <p:txBody>
          <a:bodyPr/>
          <a:lstStyle/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All who claim a relationship to Christ are not </a:t>
            </a:r>
            <a:r>
              <a:rPr lang="en-US" b="1" dirty="0" smtClean="0"/>
              <a:t>Christians.</a:t>
            </a:r>
            <a:endParaRPr lang="en-US" b="1" dirty="0" smtClean="0"/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Jesus said, “</a:t>
            </a:r>
            <a:r>
              <a:rPr lang="en-US" b="1" dirty="0" smtClean="0">
                <a:solidFill>
                  <a:srgbClr val="0066CC"/>
                </a:solidFill>
              </a:rPr>
              <a:t>in that day”</a:t>
            </a:r>
            <a:r>
              <a:rPr lang="en-US" b="1" dirty="0" smtClean="0"/>
              <a:t> many would claim to  have done great things in His </a:t>
            </a:r>
            <a:r>
              <a:rPr lang="en-US" b="1" dirty="0" smtClean="0"/>
              <a:t>name;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But He will tell them to depart, “</a:t>
            </a:r>
            <a:r>
              <a:rPr lang="en-US" b="1" dirty="0" smtClean="0">
                <a:solidFill>
                  <a:srgbClr val="0066CC"/>
                </a:solidFill>
              </a:rPr>
              <a:t> I never knew you.”- Mt. 7:22-23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Being a Christian requires more than being  called by Jesus' name or claiming it for </a:t>
            </a:r>
            <a:r>
              <a:rPr lang="en-US" b="1" dirty="0" smtClean="0"/>
              <a:t>oneself.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6092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1"/>
            <a:ext cx="9069387" cy="1036636"/>
          </a:xfrm>
        </p:spPr>
        <p:txBody>
          <a:bodyPr/>
          <a:lstStyle/>
          <a:p>
            <a:r>
              <a:rPr lang="en-US" b="1" dirty="0" smtClean="0"/>
              <a:t>A Christian Is A </a:t>
            </a:r>
            <a:r>
              <a:rPr lang="en-US" b="1" u="sng" dirty="0" smtClean="0"/>
              <a:t>Disciple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511" y="1341437"/>
            <a:ext cx="9917113" cy="5791200"/>
          </a:xfrm>
        </p:spPr>
        <p:txBody>
          <a:bodyPr/>
          <a:lstStyle/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A name used frequently in the New Testament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 A disciple is a learner and an adherent of the teachings of another person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In the great commission, Jesus told His apostles to go and make disciples of all nations- </a:t>
            </a:r>
            <a:r>
              <a:rPr lang="en-US" b="1" dirty="0" smtClean="0">
                <a:solidFill>
                  <a:srgbClr val="0066CC"/>
                </a:solidFill>
              </a:rPr>
              <a:t>Matthew </a:t>
            </a:r>
            <a:r>
              <a:rPr lang="en-US" b="1" dirty="0" smtClean="0">
                <a:solidFill>
                  <a:srgbClr val="0066CC"/>
                </a:solidFill>
              </a:rPr>
              <a:t>28:19 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Joseph was a secret disciple of Jesus- </a:t>
            </a:r>
            <a:r>
              <a:rPr lang="en-US" b="1" dirty="0" smtClean="0">
                <a:solidFill>
                  <a:srgbClr val="0066CC"/>
                </a:solidFill>
              </a:rPr>
              <a:t>John </a:t>
            </a:r>
            <a:r>
              <a:rPr lang="en-US" b="1" dirty="0" smtClean="0">
                <a:solidFill>
                  <a:srgbClr val="0066CC"/>
                </a:solidFill>
              </a:rPr>
              <a:t>19:38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One who is a Christian today must identify himself with Christ- </a:t>
            </a:r>
            <a:r>
              <a:rPr lang="en-US" b="1" dirty="0" smtClean="0">
                <a:solidFill>
                  <a:srgbClr val="0066CC"/>
                </a:solidFill>
              </a:rPr>
              <a:t>Matthew </a:t>
            </a:r>
            <a:r>
              <a:rPr lang="en-US" b="1" dirty="0" smtClean="0">
                <a:solidFill>
                  <a:srgbClr val="0066CC"/>
                </a:solidFill>
              </a:rPr>
              <a:t>10:32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0832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2" y="301625"/>
            <a:ext cx="9829800" cy="1260475"/>
          </a:xfrm>
        </p:spPr>
        <p:txBody>
          <a:bodyPr/>
          <a:lstStyle/>
          <a:p>
            <a:r>
              <a:rPr lang="en-US" b="1" dirty="0" smtClean="0"/>
              <a:t>A Christian Is A </a:t>
            </a:r>
            <a:r>
              <a:rPr lang="en-US" b="1" u="sng" dirty="0" smtClean="0"/>
              <a:t>Follower of </a:t>
            </a:r>
            <a:r>
              <a:rPr lang="en-US" b="1" u="sng" dirty="0" smtClean="0"/>
              <a:t>Jesus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712" y="1768475"/>
            <a:ext cx="9677400" cy="4987925"/>
          </a:xfrm>
        </p:spPr>
        <p:txBody>
          <a:bodyPr/>
          <a:lstStyle/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There is a difference between a learner and a follower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Jesus requires those who are His disciples to follow Him- </a:t>
            </a:r>
            <a:r>
              <a:rPr lang="en-US" b="1" dirty="0" smtClean="0">
                <a:solidFill>
                  <a:srgbClr val="0066CC"/>
                </a:solidFill>
              </a:rPr>
              <a:t>Luke </a:t>
            </a:r>
            <a:r>
              <a:rPr lang="en-US" b="1" dirty="0" smtClean="0">
                <a:solidFill>
                  <a:srgbClr val="0066CC"/>
                </a:solidFill>
              </a:rPr>
              <a:t>14:27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And bear His cross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To be willing to endure rejection, hardship and persecution as he did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3210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274638" y="0"/>
            <a:ext cx="9693275" cy="914400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A Christian is a </a:t>
            </a:r>
            <a:r>
              <a:rPr lang="en-US" b="1" u="sng" dirty="0" smtClean="0"/>
              <a:t>Follower of </a:t>
            </a:r>
            <a:r>
              <a:rPr lang="en-US" b="1" u="sng" dirty="0" smtClean="0"/>
              <a:t>Jesus</a:t>
            </a:r>
            <a:endParaRPr lang="en-US" b="1" u="sng" dirty="0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563" y="1096963"/>
            <a:ext cx="9783762" cy="5661025"/>
          </a:xfrm>
        </p:spPr>
        <p:txBody>
          <a:bodyPr/>
          <a:lstStyle/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Following Christ requires obeying His word- </a:t>
            </a:r>
            <a:r>
              <a:rPr lang="en-US" b="1" dirty="0" smtClean="0">
                <a:solidFill>
                  <a:srgbClr val="0066CC"/>
                </a:solidFill>
              </a:rPr>
              <a:t>John </a:t>
            </a:r>
            <a:r>
              <a:rPr lang="en-US" b="1" dirty="0" smtClean="0">
                <a:solidFill>
                  <a:srgbClr val="0066CC"/>
                </a:solidFill>
              </a:rPr>
              <a:t>14:15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Not just in the things that are pleasant and easy but in all things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Following Jesus also means imitating His example- </a:t>
            </a:r>
            <a:r>
              <a:rPr lang="en-US" b="1" dirty="0" smtClean="0">
                <a:solidFill>
                  <a:srgbClr val="0066CC"/>
                </a:solidFill>
              </a:rPr>
              <a:t>I </a:t>
            </a:r>
            <a:r>
              <a:rPr lang="en-US" b="1" dirty="0" smtClean="0">
                <a:solidFill>
                  <a:srgbClr val="0066CC"/>
                </a:solidFill>
              </a:rPr>
              <a:t>Corinthians </a:t>
            </a:r>
            <a:r>
              <a:rPr lang="en-US" b="1" dirty="0" smtClean="0">
                <a:solidFill>
                  <a:srgbClr val="0066CC"/>
                </a:solidFill>
              </a:rPr>
              <a:t>11:1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Becoming more and more like Him every day of one's life- </a:t>
            </a:r>
            <a:r>
              <a:rPr lang="en-US" b="1" dirty="0" smtClean="0">
                <a:solidFill>
                  <a:srgbClr val="0066CC"/>
                </a:solidFill>
              </a:rPr>
              <a:t>Luke </a:t>
            </a:r>
            <a:r>
              <a:rPr lang="en-US" b="1" dirty="0" smtClean="0">
                <a:solidFill>
                  <a:srgbClr val="0066CC"/>
                </a:solidFill>
              </a:rPr>
              <a:t>6:40 &amp; II </a:t>
            </a:r>
            <a:r>
              <a:rPr lang="en-US" b="1" dirty="0" smtClean="0">
                <a:solidFill>
                  <a:srgbClr val="0066CC"/>
                </a:solidFill>
              </a:rPr>
              <a:t>Corinthians </a:t>
            </a:r>
            <a:r>
              <a:rPr lang="en-US" b="1" dirty="0" smtClean="0">
                <a:solidFill>
                  <a:srgbClr val="0066CC"/>
                </a:solidFill>
              </a:rPr>
              <a:t>3:18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Christian Is A </a:t>
            </a:r>
            <a:r>
              <a:rPr lang="en-US" b="1" u="sng" dirty="0" smtClean="0"/>
              <a:t>Saint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512" y="1768475"/>
            <a:ext cx="9753600" cy="4987925"/>
          </a:xfrm>
        </p:spPr>
        <p:txBody>
          <a:bodyPr/>
          <a:lstStyle/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Another misunderstood and misused </a:t>
            </a:r>
            <a:r>
              <a:rPr lang="en-US" b="1" dirty="0" smtClean="0"/>
              <a:t>word.</a:t>
            </a:r>
            <a:endParaRPr lang="en-US" b="1" dirty="0" smtClean="0"/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It means one who has been sanctified or set </a:t>
            </a:r>
            <a:r>
              <a:rPr lang="en-US" b="1" dirty="0" smtClean="0"/>
              <a:t>apart for a purpose.</a:t>
            </a:r>
            <a:endParaRPr lang="en-US" b="1" dirty="0" smtClean="0"/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Separated from </a:t>
            </a:r>
            <a:r>
              <a:rPr lang="en-US" b="1" dirty="0" smtClean="0"/>
              <a:t>the sinful world to worship and serve  the Lord, and live a holy </a:t>
            </a:r>
            <a:r>
              <a:rPr lang="en-US" b="1" dirty="0" smtClean="0"/>
              <a:t>life-</a:t>
            </a:r>
            <a:br>
              <a:rPr lang="en-US" b="1" dirty="0" smtClean="0"/>
            </a:br>
            <a:r>
              <a:rPr lang="en-US" b="1" dirty="0" smtClean="0">
                <a:solidFill>
                  <a:srgbClr val="0070C0"/>
                </a:solidFill>
              </a:rPr>
              <a:t>II Corinthians </a:t>
            </a:r>
            <a:r>
              <a:rPr lang="en-US" b="1" dirty="0" smtClean="0">
                <a:solidFill>
                  <a:srgbClr val="0070C0"/>
                </a:solidFill>
              </a:rPr>
              <a:t>6:17-18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It requires a dedication and discipline </a:t>
            </a:r>
            <a:r>
              <a:rPr lang="en-US" b="1" dirty="0" smtClean="0"/>
              <a:t>.</a:t>
            </a:r>
            <a:endParaRPr lang="en-US" b="1" dirty="0" smtClean="0"/>
          </a:p>
          <a:p>
            <a:pPr marL="431800" indent="-323850" eaLnBrk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/>
              <a:t>Christians are called to holiness-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0066CC"/>
                </a:solidFill>
              </a:rPr>
              <a:t>I Thessalonians </a:t>
            </a:r>
            <a:r>
              <a:rPr lang="en-US" b="1" dirty="0" smtClean="0">
                <a:solidFill>
                  <a:srgbClr val="0066CC"/>
                </a:solidFill>
              </a:rPr>
              <a:t>4:7 </a:t>
            </a:r>
          </a:p>
          <a:p>
            <a:pPr marL="431800" indent="-323850" eaLnBrk="1"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7128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673</Words>
  <Application>Microsoft Office PowerPoint</Application>
  <PresentationFormat>Custom</PresentationFormat>
  <Paragraphs>66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Who Is A Christian?  </vt:lpstr>
      <vt:lpstr>Introduction</vt:lpstr>
      <vt:lpstr>Introduction</vt:lpstr>
      <vt:lpstr>Those Who Are Not Christians</vt:lpstr>
      <vt:lpstr>Those Who Are Not Christians</vt:lpstr>
      <vt:lpstr>A Christian Is A Disciple</vt:lpstr>
      <vt:lpstr>A Christian Is A Follower of Jesus</vt:lpstr>
      <vt:lpstr>A Christian is a Follower of Jesus</vt:lpstr>
      <vt:lpstr>A Christian Is A Saint</vt:lpstr>
      <vt:lpstr>A Christian Is A Saint</vt:lpstr>
      <vt:lpstr>A Christian Is A  Stranger and A Pilgrim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A Christian? Acts 11:22-26</dc:title>
  <dc:creator>Rose</dc:creator>
  <cp:lastModifiedBy>Aarons</cp:lastModifiedBy>
  <cp:revision>24</cp:revision>
  <cp:lastPrinted>1601-01-01T00:00:00Z</cp:lastPrinted>
  <dcterms:created xsi:type="dcterms:W3CDTF">2013-07-13T13:48:43Z</dcterms:created>
  <dcterms:modified xsi:type="dcterms:W3CDTF">2015-03-31T18:31:59Z</dcterms:modified>
</cp:coreProperties>
</file>