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7" r:id="rId4"/>
    <p:sldId id="259" r:id="rId5"/>
    <p:sldId id="260" r:id="rId6"/>
    <p:sldId id="261" r:id="rId7"/>
    <p:sldId id="262" r:id="rId8"/>
    <p:sldId id="271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19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1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51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016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89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77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01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47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53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814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76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984C-1E45-434F-995A-92F59E6CC844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19CF-84E0-43D1-830F-CB688DCB7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0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5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Franklin Gothic Medium" pitchFamily="34" charset="0"/>
              </a:rPr>
              <a:t>The purpose and the practice of sin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296" y="1085411"/>
            <a:ext cx="7023652" cy="514121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Franklin Gothic Medium" pitchFamily="34" charset="0"/>
              </a:rPr>
              <a:t>Sin is the tool the devil uses to separate us from a God that loves us</a:t>
            </a:r>
          </a:p>
          <a:p>
            <a:r>
              <a:rPr lang="en-US" sz="3600" dirty="0" smtClean="0">
                <a:latin typeface="Franklin Gothic Medium" pitchFamily="34" charset="0"/>
              </a:rPr>
              <a:t>There is no salvation in sin, only loss (Galatians 5:21)</a:t>
            </a:r>
          </a:p>
          <a:p>
            <a:r>
              <a:rPr lang="en-US" sz="3600" dirty="0" smtClean="0">
                <a:latin typeface="Franklin Gothic Medium" pitchFamily="34" charset="0"/>
              </a:rPr>
              <a:t>All have sinned (Romans 3:23)</a:t>
            </a:r>
          </a:p>
          <a:p>
            <a:r>
              <a:rPr lang="en-US" sz="4000" dirty="0" smtClean="0">
                <a:latin typeface="Franklin Gothic Medium" pitchFamily="34" charset="0"/>
              </a:rPr>
              <a:t>If we have sinned, how can we be saved? (Romans 5: 1-2)</a:t>
            </a:r>
            <a:endParaRPr lang="en-US" sz="4000" dirty="0">
              <a:latin typeface="Franklin Gothic Medium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18" y="1836284"/>
            <a:ext cx="4667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t carrying d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3427" y="113624"/>
            <a:ext cx="10906538" cy="6225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thil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3287" y="35859"/>
            <a:ext cx="7951304" cy="6760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thil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7600" y="191294"/>
            <a:ext cx="10492316" cy="6311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thil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1235" y="0"/>
            <a:ext cx="10137913" cy="6662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5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Franklin Gothic Medium" pitchFamily="34" charset="0"/>
              </a:rPr>
              <a:t>Characteristics of Sin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08" y="979395"/>
            <a:ext cx="8229600" cy="522262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Sin has to appeal to us in some way</a:t>
            </a:r>
          </a:p>
          <a:p>
            <a:r>
              <a:rPr lang="en-US" sz="4000" dirty="0" smtClean="0">
                <a:latin typeface="Franklin Gothic Medium" pitchFamily="34" charset="0"/>
              </a:rPr>
              <a:t>Sin has consequences (Romans 6:23</a:t>
            </a:r>
            <a:r>
              <a:rPr lang="en-US" sz="4000" dirty="0" smtClean="0">
                <a:latin typeface="Franklin Gothic Medium" pitchFamily="34" charset="0"/>
              </a:rPr>
              <a:t>)</a:t>
            </a:r>
          </a:p>
          <a:p>
            <a:r>
              <a:rPr lang="en-US" sz="4000" dirty="0" smtClean="0">
                <a:latin typeface="Franklin Gothic Medium" pitchFamily="34" charset="0"/>
              </a:rPr>
              <a:t>Sin is advertised</a:t>
            </a:r>
            <a:endParaRPr lang="en-US" sz="4000" dirty="0" smtClean="0">
              <a:latin typeface="Franklin Gothic Medium" pitchFamily="34" charset="0"/>
            </a:endParaRPr>
          </a:p>
          <a:p>
            <a:r>
              <a:rPr lang="en-US" sz="4000" dirty="0" smtClean="0">
                <a:latin typeface="Franklin Gothic Medium" pitchFamily="34" charset="0"/>
              </a:rPr>
              <a:t>Sin comes in many varieties (Matthew 4:1-11)</a:t>
            </a:r>
          </a:p>
          <a:p>
            <a:r>
              <a:rPr lang="en-US" sz="4000" dirty="0" smtClean="0">
                <a:latin typeface="Franklin Gothic Medium" pitchFamily="34" charset="0"/>
              </a:rPr>
              <a:t>Sin </a:t>
            </a:r>
            <a:r>
              <a:rPr lang="en-US" sz="4000" dirty="0" smtClean="0">
                <a:latin typeface="Franklin Gothic Medium" pitchFamily="34" charset="0"/>
              </a:rPr>
              <a:t>reinvents itself (James </a:t>
            </a:r>
            <a:r>
              <a:rPr lang="en-US" sz="4000" dirty="0" smtClean="0">
                <a:latin typeface="Franklin Gothic Medium" pitchFamily="34" charset="0"/>
              </a:rPr>
              <a:t>1:14; John 12: 5-6; Matthew 26: </a:t>
            </a:r>
            <a:r>
              <a:rPr lang="en-US" sz="4000" dirty="0" smtClean="0">
                <a:latin typeface="Franklin Gothic Medium" pitchFamily="34" charset="0"/>
              </a:rPr>
              <a:t>14-16</a:t>
            </a:r>
            <a:r>
              <a:rPr lang="en-US" sz="4000" dirty="0" smtClean="0">
                <a:latin typeface="Franklin Gothic Medium" pitchFamily="34" charset="0"/>
              </a:rPr>
              <a:t>)</a:t>
            </a: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6" y="1032052"/>
            <a:ext cx="2565400" cy="53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5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Franklin Gothic Medium" pitchFamily="34" charset="0"/>
              </a:rPr>
              <a:t>Closing Thoughts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969" y="1085411"/>
            <a:ext cx="7623624" cy="514121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Franklin Gothic Medium" pitchFamily="34" charset="0"/>
              </a:rPr>
              <a:t>We discuss sin because of its danger to our spiritual lives</a:t>
            </a:r>
          </a:p>
          <a:p>
            <a:r>
              <a:rPr lang="en-US" sz="4000" dirty="0" smtClean="0">
                <a:latin typeface="Franklin Gothic Medium" pitchFamily="34" charset="0"/>
              </a:rPr>
              <a:t>We must admit sin</a:t>
            </a:r>
          </a:p>
          <a:p>
            <a:pPr lvl="1"/>
            <a:r>
              <a:rPr lang="en-US" sz="3600" dirty="0" smtClean="0">
                <a:latin typeface="Franklin Gothic Medium" pitchFamily="34" charset="0"/>
              </a:rPr>
              <a:t>To recognize it and then fight it</a:t>
            </a:r>
          </a:p>
          <a:p>
            <a:pPr lvl="1"/>
            <a:r>
              <a:rPr lang="en-US" sz="3600" dirty="0" smtClean="0">
                <a:latin typeface="Franklin Gothic Medium" pitchFamily="34" charset="0"/>
              </a:rPr>
              <a:t>To serve as an example to others (1 Timothy 1: 15-16)</a:t>
            </a:r>
          </a:p>
          <a:p>
            <a:r>
              <a:rPr lang="en-US" sz="4000" dirty="0" smtClean="0">
                <a:latin typeface="Franklin Gothic Medium" pitchFamily="34" charset="0"/>
              </a:rPr>
              <a:t>Are we living lives that are a pattern worthy of others to observe and learn from?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2" y="1032052"/>
            <a:ext cx="2565400" cy="53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5514" y="1828800"/>
            <a:ext cx="7986486" cy="328022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Narkisim" pitchFamily="34" charset="-79"/>
                <a:cs typeface="Narkisim" pitchFamily="34" charset="-79"/>
              </a:rPr>
              <a:t>Simple Talk About Sin</a:t>
            </a:r>
            <a:br>
              <a:rPr lang="en-US" sz="6000" b="1" dirty="0" smtClean="0">
                <a:latin typeface="Narkisim" pitchFamily="34" charset="-79"/>
                <a:cs typeface="Narkisim" pitchFamily="34" charset="-79"/>
              </a:rPr>
            </a:br>
            <a:r>
              <a:rPr lang="en-US" sz="6000" b="1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1 Peter 4:8</a:t>
            </a:r>
            <a:endParaRPr lang="en-US" sz="6000" b="1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4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881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Franklin Gothic Medium" pitchFamily="34" charset="0"/>
              </a:rPr>
              <a:t>So Many Sins, So Little Time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7036" y="1111827"/>
            <a:ext cx="2591334" cy="506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 </a:t>
            </a:r>
          </a:p>
          <a:p>
            <a:pPr marL="0" indent="0">
              <a:buNone/>
            </a:pPr>
            <a:r>
              <a:rPr lang="en-US" sz="3200" b="1" dirty="0" smtClean="0"/>
              <a:t>  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844062"/>
            <a:ext cx="2801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Proverbs 6: 17-19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proud look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lying tongue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Hands that shed innocent blood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heart that devises wicked plans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Feet that are swift running to evil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false witness who speaks lies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One who sows discord among brethren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3817" y="820618"/>
            <a:ext cx="28018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Galatians 5: 19-21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Adultery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Fornication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Uncleanness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Lewdness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Idolatry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Sorcery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Hatred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Contentions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Jealousies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Outbursts of Wrath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Selfish Ambitions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Dissensions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Heresies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Envy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Murders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Drunkenness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Revelries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And the like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0493" y="820618"/>
            <a:ext cx="28018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Timothy 3: 2-4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Lovers of themselves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Lovers of money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Boasters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Proud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Blasphemers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Disobedient to Parents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Unthankful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Unholy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Unloving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Unforgiving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Slanderers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Without self-control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Brutal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Despisers of good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Traitors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Headstrong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Haughty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Lovers of pleasure rather than lovers of God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10245" y="844063"/>
            <a:ext cx="2801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Corinthians 6: 9-10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Fornicators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Idolaters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Adulterers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Homosexuals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Sodomites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Thieves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Covetous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Drunkards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Revilers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Extortioners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0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89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              </a:t>
            </a:r>
            <a:r>
              <a:rPr lang="en-US" b="1" u="sng" dirty="0" smtClean="0">
                <a:latin typeface="Franklin Gothic Medium" pitchFamily="34" charset="0"/>
              </a:rPr>
              <a:t>Idolatry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4" y="1056383"/>
            <a:ext cx="5344886" cy="51121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Medium" pitchFamily="34" charset="0"/>
              </a:rPr>
              <a:t>Defined as “Worship of idols” and “Extreme admiration, love, or reverence for something or someone</a:t>
            </a:r>
          </a:p>
          <a:p>
            <a:r>
              <a:rPr lang="en-US" sz="3600" dirty="0" smtClean="0">
                <a:latin typeface="Franklin Gothic Medium" pitchFamily="34" charset="0"/>
              </a:rPr>
              <a:t>The desire for something that replaces God in our lives comes from within (James 1:12-14)</a:t>
            </a:r>
          </a:p>
        </p:txBody>
      </p:sp>
      <p:pic>
        <p:nvPicPr>
          <p:cNvPr id="4" name="Picture 3" descr="2014-06-18 13.51.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828" y="725715"/>
            <a:ext cx="3215290" cy="571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5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Franklin Gothic Medium" pitchFamily="34" charset="0"/>
              </a:rPr>
              <a:t>Selfish Ambitions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083" y="867697"/>
            <a:ext cx="7231734" cy="581613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Franklin Gothic Medium" pitchFamily="34" charset="0"/>
              </a:rPr>
              <a:t>This is NOT the occasional need to work</a:t>
            </a:r>
          </a:p>
          <a:p>
            <a:r>
              <a:rPr lang="en-US" sz="3200" dirty="0" smtClean="0">
                <a:latin typeface="Franklin Gothic Medium" pitchFamily="34" charset="0"/>
              </a:rPr>
              <a:t>This is when what </a:t>
            </a:r>
            <a:r>
              <a:rPr lang="en-US" sz="3200" dirty="0" smtClean="0">
                <a:latin typeface="Franklin Gothic Medium" pitchFamily="34" charset="0"/>
              </a:rPr>
              <a:t>YOU </a:t>
            </a:r>
            <a:r>
              <a:rPr lang="en-US" sz="3200" dirty="0" smtClean="0">
                <a:latin typeface="Franklin Gothic Medium" pitchFamily="34" charset="0"/>
              </a:rPr>
              <a:t>want becomes more important than what God wants for you</a:t>
            </a:r>
          </a:p>
          <a:p>
            <a:r>
              <a:rPr lang="en-US" sz="3200" dirty="0" smtClean="0">
                <a:latin typeface="Franklin Gothic Medium" pitchFamily="34" charset="0"/>
              </a:rPr>
              <a:t>People begin to think they are solely responsible for their own success (1 Samuel 2:7)</a:t>
            </a:r>
          </a:p>
          <a:p>
            <a:r>
              <a:rPr lang="en-US" sz="3200" dirty="0" smtClean="0">
                <a:latin typeface="Franklin Gothic Medium" pitchFamily="34" charset="0"/>
              </a:rPr>
              <a:t>The end of this life is out of sight, out of mind (1 Timothy 6: 9-10)</a:t>
            </a:r>
          </a:p>
          <a:p>
            <a:r>
              <a:rPr lang="en-US" sz="3200" dirty="0" smtClean="0">
                <a:latin typeface="Franklin Gothic Medium" pitchFamily="34" charset="0"/>
              </a:rPr>
              <a:t>Bonus scripture: Proverbs 30: 7-9</a:t>
            </a:r>
            <a:endParaRPr lang="en-US" sz="3200" dirty="0">
              <a:latin typeface="Franklin Gothic Medium" pitchFamily="34" charset="0"/>
            </a:endParaRPr>
          </a:p>
        </p:txBody>
      </p:sp>
      <p:pic>
        <p:nvPicPr>
          <p:cNvPr id="12290" name="Picture 2" descr="http://magnum-mania.com/images/opening_credits_original_1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58" y="1074057"/>
            <a:ext cx="422698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881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Franklin Gothic Medium" pitchFamily="34" charset="0"/>
              </a:rPr>
              <a:t>So Many Sins, So Little Time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7036" y="1111827"/>
            <a:ext cx="2591334" cy="506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 </a:t>
            </a:r>
          </a:p>
          <a:p>
            <a:pPr marL="0" indent="0">
              <a:buNone/>
            </a:pPr>
            <a:r>
              <a:rPr lang="en-US" sz="3200" b="1" dirty="0" smtClean="0"/>
              <a:t>  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844062"/>
            <a:ext cx="2801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Proverbs 6: 17-19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proud look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lying tongue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Hands that shed innocent blood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heart that devises wicked plans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Feet that are swift running to evil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false witness who speaks lies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One who sows discord among brethren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3817" y="820618"/>
            <a:ext cx="28018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Galatians 5: 19-21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Adultery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Fornication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Uncleanness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Lewdness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Idolatry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Sorcery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Hatred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Contentions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Jealousies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Outbursts of Wrath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Selfish Ambitions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Dissensions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Heresies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Envy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Murders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Drunkenness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Revelries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And the like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0493" y="820618"/>
            <a:ext cx="28018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Timothy 3: 2-4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Lovers of themselves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Lovers of money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Boasters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Proud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Blasphemers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Disobedient to Parents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Unthankful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Unholy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Unloving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Unforgiving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Slanderers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Without self-control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Brutal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Despisers of good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Traitors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Headstrong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Haughty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Lovers of pleasure rather than lovers of God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10245" y="844063"/>
            <a:ext cx="2801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Corinthians 6: 9-10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Fornicators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Idolaters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Adulterers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Homosexuals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Sodomites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Thieves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Covetous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Drunkards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Revilers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Extortioners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0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5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Franklin Gothic Medium" pitchFamily="34" charset="0"/>
              </a:rPr>
              <a:t>Simple Talk About Sin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110" y="1085411"/>
            <a:ext cx="9887857" cy="5141218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Franklin Gothic Medium" pitchFamily="34" charset="0"/>
              </a:rPr>
              <a:t>A sin is something God doesn’t want you to do because it is bad for you</a:t>
            </a:r>
          </a:p>
          <a:p>
            <a:r>
              <a:rPr lang="en-US" sz="3400" dirty="0" smtClean="0">
                <a:latin typeface="Franklin Gothic Medium" pitchFamily="34" charset="0"/>
              </a:rPr>
              <a:t>Sin is not identified in the Bible because God wants to take away your pleasure or happiness</a:t>
            </a:r>
          </a:p>
          <a:p>
            <a:r>
              <a:rPr lang="en-US" sz="3400" dirty="0" smtClean="0">
                <a:latin typeface="Franklin Gothic Medium" pitchFamily="34" charset="0"/>
              </a:rPr>
              <a:t>Sin is defined by God, in the word of God, in order for us to identify and avoid things that cause us and those around us pain and suffering. </a:t>
            </a:r>
          </a:p>
          <a:p>
            <a:r>
              <a:rPr lang="en-US" sz="3400" dirty="0" smtClean="0">
                <a:latin typeface="Franklin Gothic Medium" pitchFamily="34" charset="0"/>
              </a:rPr>
              <a:t>The devil is the opposite of God. Sin is the opposite of what God wants for us. (1 John 3:8)</a:t>
            </a:r>
            <a:endParaRPr lang="en-US" sz="34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5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Franklin Gothic Medium" pitchFamily="34" charset="0"/>
              </a:rPr>
              <a:t>The purpose and the practice of sin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25" y="1085411"/>
            <a:ext cx="6694710" cy="514121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Franklin Gothic Medium" pitchFamily="34" charset="0"/>
              </a:rPr>
              <a:t>Sin is the tool the devil uses to separate us from a God that loves us</a:t>
            </a:r>
          </a:p>
          <a:p>
            <a:r>
              <a:rPr lang="en-US" sz="3600" dirty="0" smtClean="0">
                <a:latin typeface="Franklin Gothic Medium" pitchFamily="34" charset="0"/>
              </a:rPr>
              <a:t>There is no salvation in sin, only loss (Galatians 5:21)</a:t>
            </a:r>
          </a:p>
          <a:p>
            <a:r>
              <a:rPr lang="en-US" sz="3600" dirty="0" smtClean="0">
                <a:latin typeface="Franklin Gothic Medium" pitchFamily="34" charset="0"/>
              </a:rPr>
              <a:t>All have sinned (Romans 3:23)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18" y="1836284"/>
            <a:ext cx="4667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881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Franklin Gothic Medium" pitchFamily="34" charset="0"/>
              </a:rPr>
              <a:t>So Many Sins, So Little Time</a:t>
            </a:r>
            <a:endParaRPr lang="en-US" b="1" u="sng" dirty="0">
              <a:latin typeface="Franklin Gothic Mediu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7036" y="1111827"/>
            <a:ext cx="2591334" cy="506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 </a:t>
            </a:r>
          </a:p>
          <a:p>
            <a:pPr marL="0" indent="0">
              <a:buNone/>
            </a:pPr>
            <a:r>
              <a:rPr lang="en-US" sz="3200" b="1" dirty="0" smtClean="0"/>
              <a:t>  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844062"/>
            <a:ext cx="2801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Proverbs 6: 17-19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proud look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lying tongue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Hands that shed innocent blood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heart that devises wicked plans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Feet that are swift running to evil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false witness who speaks lies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One who sows discord among brethren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3817" y="820618"/>
            <a:ext cx="28018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Galatians 5: 19-21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Adultery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Fornication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Uncleanness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Lewdness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Idolatry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Sorcery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Hatred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Contentions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Jealousies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Outbursts of Wrath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Selfish Ambitions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Dissensions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Heresies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Envy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Murders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Drunkenness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Revelries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And the like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0493" y="820618"/>
            <a:ext cx="28018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Timothy 3: 2-4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Lovers of themselves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Lovers of money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Boasters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Proud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Blasphemers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Disobedient to Parents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Unthankful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Unholy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Unloving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Unforgiving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Slanderers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Without self-control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Brutal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Despisers of good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Traitors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Headstrong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Haughty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Lovers of pleasure rather than lovers of God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10245" y="844063"/>
            <a:ext cx="2801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Corinthians 6: 9-10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Fornicators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Idolaters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Adulterers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Homosexuals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Sodomites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Thieves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Covetous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Drunkards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Revilers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Extortioners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0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801</Words>
  <Application>Microsoft Office PowerPoint</Application>
  <PresentationFormat>Custom</PresentationFormat>
  <Paragraphs>216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Simple Talk About Sin 1 Peter 4:8</vt:lpstr>
      <vt:lpstr>So Many Sins, So Little Time</vt:lpstr>
      <vt:lpstr>                                       Idolatry</vt:lpstr>
      <vt:lpstr>Selfish Ambitions</vt:lpstr>
      <vt:lpstr>So Many Sins, So Little Time</vt:lpstr>
      <vt:lpstr>Simple Talk About Sin</vt:lpstr>
      <vt:lpstr>The purpose and the practice of sin</vt:lpstr>
      <vt:lpstr>So Many Sins, So Little Time</vt:lpstr>
      <vt:lpstr>The purpose and the practice of sin</vt:lpstr>
      <vt:lpstr>Slide 11</vt:lpstr>
      <vt:lpstr>Slide 12</vt:lpstr>
      <vt:lpstr>Slide 13</vt:lpstr>
      <vt:lpstr>Slide 14</vt:lpstr>
      <vt:lpstr>Characteristics of Sin</vt:lpstr>
      <vt:lpstr>Closing Thoughts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Organization of the Church-1                       Ephesians 4:7-15</dc:title>
  <dc:creator>Jason</dc:creator>
  <cp:lastModifiedBy>Jason</cp:lastModifiedBy>
  <cp:revision>59</cp:revision>
  <dcterms:created xsi:type="dcterms:W3CDTF">2014-06-13T13:50:48Z</dcterms:created>
  <dcterms:modified xsi:type="dcterms:W3CDTF">2014-06-22T19:00:41Z</dcterms:modified>
</cp:coreProperties>
</file>