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435" autoAdjust="0"/>
  </p:normalViewPr>
  <p:slideViewPr>
    <p:cSldViewPr>
      <p:cViewPr varScale="1">
        <p:scale>
          <a:sx n="96" d="100"/>
          <a:sy n="96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7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15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4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8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42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4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60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3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47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10C0-4066-4C15-80F4-1340C21FD6A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2%20Thess.%203.6" TargetMode="External"/><Relationship Id="rId2" Type="http://schemas.openxmlformats.org/officeDocument/2006/relationships/hyperlink" Target="http://biblia.com/bible/nkjv/1%20Cor.%205.11-1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Matt.%2018.15-17" TargetMode="External"/><Relationship Id="rId2" Type="http://schemas.openxmlformats.org/officeDocument/2006/relationships/hyperlink" Target="http://biblia.com/bible/nkjv/Gal.%206.1-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1%20Cor.%208.9-1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Matt.%205.16" TargetMode="External"/><Relationship Id="rId2" Type="http://schemas.openxmlformats.org/officeDocument/2006/relationships/hyperlink" Target="http://biblia.com/bible/nkjv/1%20Thess.%204.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Rom.%2013.1-5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Tim.%205.8" TargetMode="External"/><Relationship Id="rId2" Type="http://schemas.openxmlformats.org/officeDocument/2006/relationships/hyperlink" Target="http://biblia.com/bible/nkjv/Col.%203.18-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Deut.%2021.18-21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Prov.%2013.2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1%20Thess.%204.1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2%20Cor.%2013.5" TargetMode="External"/><Relationship Id="rId2" Type="http://schemas.openxmlformats.org/officeDocument/2006/relationships/hyperlink" Target="http://biblia.com/bible/nkjv/Gal.%206.3-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rov.%2027.6" TargetMode="External"/><Relationship Id="rId2" Type="http://schemas.openxmlformats.org/officeDocument/2006/relationships/hyperlink" Target="http://biblia.com/bible/nkjv/2%20Cor.%205.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1%20Thess%204.10-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Cor.%204.5" TargetMode="External"/><Relationship Id="rId2" Type="http://schemas.openxmlformats.org/officeDocument/2006/relationships/hyperlink" Target="http://biblia.com/bible/nkjv/Heb.%204.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Acts%2017.3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Cor.%206.20" TargetMode="External"/><Relationship Id="rId2" Type="http://schemas.openxmlformats.org/officeDocument/2006/relationships/hyperlink" Target="http://biblia.com/bible/nkjv/2%20Thess.%201.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John%2012.48" TargetMode="External"/><Relationship Id="rId2" Type="http://schemas.openxmlformats.org/officeDocument/2006/relationships/hyperlink" Target="http://biblia.com/bible/nkjv/2%20Cor.%205.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Mark%208.38" TargetMode="External"/><Relationship Id="rId4" Type="http://schemas.openxmlformats.org/officeDocument/2006/relationships/hyperlink" Target="http://biblia.com/bible/nkjv/1%20Cor.%206.15-2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Eph.%203.3-5" TargetMode="External"/><Relationship Id="rId2" Type="http://schemas.openxmlformats.org/officeDocument/2006/relationships/hyperlink" Target="http://biblia.com/bible/nkjv/1%20Cor.%202.10-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1%20Pet.%204.14-16" TargetMode="External"/><Relationship Id="rId5" Type="http://schemas.openxmlformats.org/officeDocument/2006/relationships/hyperlink" Target="http://biblia.com/bible/nkjv/Eph.%204.30" TargetMode="External"/><Relationship Id="rId4" Type="http://schemas.openxmlformats.org/officeDocument/2006/relationships/hyperlink" Target="http://biblia.com/bible/nkjv/1%20Pet.%204.1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Rom.%202.24" TargetMode="External"/><Relationship Id="rId2" Type="http://schemas.openxmlformats.org/officeDocument/2006/relationships/hyperlink" Target="http://biblia.com/bible/nkjv/1%20Cor.%2012.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“Mind Your Own Business”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86800" cy="23622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WHOSE BUSINESS IS IT HOW I LIVE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Why not let the Bible answer that question.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5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0678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Further, we are given clear instructions to deal with one who is not living as they ought to.  </a:t>
            </a:r>
          </a:p>
          <a:p>
            <a:r>
              <a:rPr lang="en-US" dirty="0" smtClean="0"/>
              <a:t>Sometimes we call it discipline, but it is actually the final steps of discipline that has failed up to that point.   </a:t>
            </a:r>
          </a:p>
          <a:p>
            <a:r>
              <a:rPr lang="en-US" dirty="0" smtClean="0"/>
              <a:t>In </a:t>
            </a:r>
            <a:r>
              <a:rPr lang="en-US" u="sng" dirty="0" smtClean="0">
                <a:hlinkClick r:id="rId2"/>
              </a:rPr>
              <a:t>1 Corinthians 5:11-13</a:t>
            </a:r>
            <a:r>
              <a:rPr lang="en-US" dirty="0" smtClean="0"/>
              <a:t>, we read that we are not keep company with a brother overtaken in sinful conduct.</a:t>
            </a:r>
          </a:p>
          <a:p>
            <a:r>
              <a:rPr lang="en-US" u="sng" dirty="0" smtClean="0">
                <a:hlinkClick r:id="rId3"/>
              </a:rPr>
              <a:t>2 Thessalonians 3:6</a:t>
            </a:r>
            <a:r>
              <a:rPr lang="en-US" dirty="0" smtClean="0"/>
              <a:t> tells us to withdraw from every brother who walks disorderly.</a:t>
            </a:r>
          </a:p>
          <a:p>
            <a:r>
              <a:rPr lang="en-US" dirty="0" smtClean="0"/>
              <a:t>Because of passages like these, one’s conduct may very well be the business of the Lord’s church in a given location.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86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  </a:t>
            </a:r>
            <a:r>
              <a:rPr lang="en-US" b="1" dirty="0" smtClean="0"/>
              <a:t>It’s the business of my brethren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Along </a:t>
            </a:r>
            <a:r>
              <a:rPr lang="en-US" dirty="0"/>
              <a:t>with the church and its work, as one’s brother or sister in Christ, we ought to care about you and your soul. </a:t>
            </a:r>
          </a:p>
          <a:p>
            <a:r>
              <a:rPr lang="en-US" dirty="0" smtClean="0"/>
              <a:t>In</a:t>
            </a:r>
            <a:r>
              <a:rPr lang="en-US" dirty="0"/>
              <a:t> </a:t>
            </a:r>
            <a:r>
              <a:rPr lang="en-US" u="sng" dirty="0" smtClean="0">
                <a:hlinkClick r:id="rId2"/>
              </a:rPr>
              <a:t>Galatians </a:t>
            </a:r>
            <a:r>
              <a:rPr lang="en-US" u="sng" dirty="0">
                <a:hlinkClick r:id="rId2"/>
              </a:rPr>
              <a:t>6:1-2</a:t>
            </a:r>
            <a:r>
              <a:rPr lang="en-US" dirty="0"/>
              <a:t> – we are obligated to seek to restore a brother overtaken in a trespass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Jesus </a:t>
            </a:r>
            <a:r>
              <a:rPr lang="en-US" dirty="0"/>
              <a:t>taught in </a:t>
            </a:r>
            <a:r>
              <a:rPr lang="en-US" u="sng" dirty="0" smtClean="0">
                <a:hlinkClick r:id="rId3"/>
              </a:rPr>
              <a:t>Matthew </a:t>
            </a:r>
            <a:r>
              <a:rPr lang="en-US" u="sng" dirty="0">
                <a:hlinkClick r:id="rId3"/>
              </a:rPr>
              <a:t>18:15-17</a:t>
            </a:r>
            <a:r>
              <a:rPr lang="en-US" dirty="0"/>
              <a:t>, BEFORE a matter is brought to the church, individuals involved must respond FIRST.</a:t>
            </a:r>
          </a:p>
          <a:p>
            <a:r>
              <a:rPr lang="en-US" dirty="0" smtClean="0"/>
              <a:t>In</a:t>
            </a:r>
            <a:r>
              <a:rPr lang="en-US" dirty="0"/>
              <a:t> </a:t>
            </a:r>
            <a:r>
              <a:rPr lang="en-US" u="sng" dirty="0">
                <a:hlinkClick r:id="rId4"/>
              </a:rPr>
              <a:t>1 </a:t>
            </a:r>
            <a:r>
              <a:rPr lang="en-US" u="sng" dirty="0" smtClean="0">
                <a:hlinkClick r:id="rId4"/>
              </a:rPr>
              <a:t>Corinthians </a:t>
            </a:r>
            <a:r>
              <a:rPr lang="en-US" u="sng" dirty="0">
                <a:hlinkClick r:id="rId4"/>
              </a:rPr>
              <a:t>8:9-13</a:t>
            </a:r>
            <a:r>
              <a:rPr lang="en-US" dirty="0"/>
              <a:t>, Paul challenged these brethren to think about one another in their conduct.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admonished each of us to not let your liberty become a stumbling block to your brother. 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5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 a child of God this tells me it is MY business to make sure I am not doing anything that might be a detriment to my brother.  </a:t>
            </a:r>
          </a:p>
          <a:p>
            <a:r>
              <a:rPr lang="en-US" dirty="0" smtClean="0"/>
              <a:t>IF he sees something that is not right, is it not his business to do what he needs so that he can live godly and without undue temptations to sin?</a:t>
            </a:r>
          </a:p>
          <a:p>
            <a:r>
              <a:rPr lang="en-US" dirty="0" smtClean="0"/>
              <a:t>Friends, if your brethren care about you they will make it their business to help you make yourself right with God, even at risk of relationship. </a:t>
            </a:r>
          </a:p>
          <a:p>
            <a:r>
              <a:rPr lang="en-US" dirty="0" smtClean="0"/>
              <a:t>I have said this before – we ought to be thankful that brethren care enough to come to us with concerns.</a:t>
            </a:r>
          </a:p>
          <a:p>
            <a:r>
              <a:rPr lang="en-US" dirty="0" smtClean="0"/>
              <a:t>Remember that our behavior reflects upon the church and our brethren.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6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81204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the business of my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May </a:t>
            </a:r>
            <a:r>
              <a:rPr lang="en-US" dirty="0"/>
              <a:t>we continually remind ourselves that we ARE influencing our neighbors whether we like it or not.</a:t>
            </a:r>
          </a:p>
          <a:p>
            <a:r>
              <a:rPr lang="en-US" dirty="0" smtClean="0"/>
              <a:t>WE </a:t>
            </a:r>
            <a:r>
              <a:rPr lang="en-US" dirty="0"/>
              <a:t>are commanded to behave properly toward those who are outside the body of Christ</a:t>
            </a:r>
            <a:r>
              <a:rPr lang="en-US" dirty="0" smtClean="0"/>
              <a:t>.</a:t>
            </a:r>
          </a:p>
          <a:p>
            <a:r>
              <a:rPr lang="en-US" u="sng" dirty="0" smtClean="0">
                <a:hlinkClick r:id="rId2"/>
              </a:rPr>
              <a:t>1 Thessalonians </a:t>
            </a:r>
            <a:r>
              <a:rPr lang="en-US" u="sng" dirty="0">
                <a:hlinkClick r:id="rId2"/>
              </a:rPr>
              <a:t>4:12</a:t>
            </a:r>
            <a:r>
              <a:rPr lang="en-US" dirty="0"/>
              <a:t> calls for us to walk properly toward those who are </a:t>
            </a:r>
            <a:r>
              <a:rPr lang="en-US" dirty="0" smtClean="0"/>
              <a:t>outside.</a:t>
            </a:r>
          </a:p>
          <a:p>
            <a:r>
              <a:rPr lang="en-US" u="sng" dirty="0" smtClean="0">
                <a:hlinkClick r:id="rId3"/>
              </a:rPr>
              <a:t>Matthew </a:t>
            </a:r>
            <a:r>
              <a:rPr lang="en-US" u="sng" dirty="0">
                <a:hlinkClick r:id="rId3"/>
              </a:rPr>
              <a:t>5:16</a:t>
            </a:r>
            <a:r>
              <a:rPr lang="en-US" dirty="0"/>
              <a:t> – let your lights so shine</a:t>
            </a:r>
            <a:r>
              <a:rPr lang="en-US" dirty="0" smtClean="0"/>
              <a:t>…</a:t>
            </a:r>
          </a:p>
          <a:p>
            <a:r>
              <a:rPr lang="en-US" u="sng" dirty="0" smtClean="0">
                <a:hlinkClick r:id="rId4"/>
              </a:rPr>
              <a:t>Romans </a:t>
            </a:r>
            <a:r>
              <a:rPr lang="en-US" u="sng" dirty="0">
                <a:hlinkClick r:id="rId4"/>
              </a:rPr>
              <a:t>13:1-5</a:t>
            </a:r>
            <a:r>
              <a:rPr lang="en-US" dirty="0"/>
              <a:t> – obey the government.  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 violate the laws of the land, not only are we accountable to God, but also to the government itself.  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we need to keep in mind how such could reflect our influence concerning the church.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the business of my family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Sometimes</a:t>
            </a:r>
            <a:r>
              <a:rPr lang="en-US" dirty="0"/>
              <a:t>, within the home, there are those who do not want to submit to God’s pattern.  </a:t>
            </a:r>
            <a:endParaRPr lang="en-US" dirty="0" smtClean="0"/>
          </a:p>
          <a:p>
            <a:r>
              <a:rPr lang="en-US" dirty="0" smtClean="0"/>
              <a:t>Whether </a:t>
            </a:r>
            <a:r>
              <a:rPr lang="en-US" dirty="0"/>
              <a:t>it be your spouse, your child, your parent or your sibling, there are standards to be considered.  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do we do in such circumstances?</a:t>
            </a:r>
          </a:p>
          <a:p>
            <a:r>
              <a:rPr lang="en-US" dirty="0" smtClean="0"/>
              <a:t> </a:t>
            </a:r>
            <a:r>
              <a:rPr lang="en-US" u="sng" dirty="0" smtClean="0">
                <a:hlinkClick r:id="rId2"/>
              </a:rPr>
              <a:t>Colossians </a:t>
            </a:r>
            <a:r>
              <a:rPr lang="en-US" u="sng" dirty="0">
                <a:hlinkClick r:id="rId2"/>
              </a:rPr>
              <a:t>3:18-21</a:t>
            </a:r>
            <a:r>
              <a:rPr lang="en-US" dirty="0"/>
              <a:t> – speaks of responsibilities of various family members. </a:t>
            </a:r>
          </a:p>
          <a:p>
            <a:r>
              <a:rPr lang="en-US" u="sng" dirty="0">
                <a:hlinkClick r:id="rId3"/>
              </a:rPr>
              <a:t>1 </a:t>
            </a:r>
            <a:r>
              <a:rPr lang="en-US" u="sng" dirty="0" smtClean="0">
                <a:hlinkClick r:id="rId3"/>
              </a:rPr>
              <a:t>Timothy </a:t>
            </a:r>
            <a:r>
              <a:rPr lang="en-US" u="sng" dirty="0">
                <a:hlinkClick r:id="rId3"/>
              </a:rPr>
              <a:t>5:8</a:t>
            </a:r>
            <a:r>
              <a:rPr lang="en-US" dirty="0"/>
              <a:t> – if one fails to provide for his family is worse than an unbeliever.</a:t>
            </a:r>
          </a:p>
          <a:p>
            <a:r>
              <a:rPr lang="en-US" dirty="0" smtClean="0"/>
              <a:t>A </a:t>
            </a:r>
            <a:r>
              <a:rPr lang="en-US" dirty="0"/>
              <a:t>part of raising children is to correct them.  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a child live in rebellion and it not be a concern to his parents? </a:t>
            </a:r>
            <a:endParaRPr lang="en-US" dirty="0" smtClean="0"/>
          </a:p>
          <a:p>
            <a:r>
              <a:rPr lang="en-US" dirty="0" smtClean="0"/>
              <a:t>Under </a:t>
            </a:r>
            <a:r>
              <a:rPr lang="en-US" dirty="0"/>
              <a:t>the Old Law, a rebellious son was to be stoned to death (cf. </a:t>
            </a:r>
            <a:r>
              <a:rPr lang="en-US" u="sng" dirty="0" smtClean="0">
                <a:hlinkClick r:id="rId4"/>
              </a:rPr>
              <a:t>Deuteronomy </a:t>
            </a:r>
            <a:r>
              <a:rPr lang="en-US" u="sng" dirty="0">
                <a:hlinkClick r:id="rId4"/>
              </a:rPr>
              <a:t>21:18-21</a:t>
            </a:r>
            <a:r>
              <a:rPr lang="en-US" dirty="0" smtClean="0"/>
              <a:t>).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45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hlinkClick r:id="rId2"/>
              </a:rPr>
              <a:t>Proverbs 13:24</a:t>
            </a:r>
            <a:r>
              <a:rPr lang="en-US" dirty="0" smtClean="0"/>
              <a:t> says, “He who spares his rod hates his son, But he who loves him disciplines him promptly.”</a:t>
            </a:r>
          </a:p>
          <a:p>
            <a:r>
              <a:rPr lang="en-US" dirty="0" smtClean="0"/>
              <a:t>Is it the business of a husband that His wife follows God’s instructions?  </a:t>
            </a:r>
          </a:p>
          <a:p>
            <a:r>
              <a:rPr lang="en-US" dirty="0" smtClean="0"/>
              <a:t>Is it the business of the wife that the man follows God’s instructions?</a:t>
            </a:r>
          </a:p>
          <a:p>
            <a:r>
              <a:rPr lang="en-US" dirty="0" smtClean="0"/>
              <a:t>To what degree do we as brethren have a concern when we see ungodly families in peril?  </a:t>
            </a:r>
          </a:p>
          <a:p>
            <a:r>
              <a:rPr lang="en-US" dirty="0" smtClean="0"/>
              <a:t>Again I do not believe we ought to micromanage, especially another family and we ought to give WIDE latitude in judgment, BUT when a child is in danger or a marriage is in danger we ought to do what we can to save that relationship.  </a:t>
            </a:r>
          </a:p>
          <a:p>
            <a:r>
              <a:rPr lang="en-US" dirty="0" smtClean="0"/>
              <a:t>Will we?  </a:t>
            </a:r>
          </a:p>
          <a:p>
            <a:r>
              <a:rPr lang="en-US" dirty="0" smtClean="0"/>
              <a:t>And if you are the one whose family ties are in jeopardy, will you listen?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1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my personal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Having </a:t>
            </a:r>
            <a:r>
              <a:rPr lang="en-US" dirty="0"/>
              <a:t>said all the above, the bottom line is that if you become upset when a genuinely concerned brother comes to you, YOU have the problem.  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business is to take care of YOUR business so that others do not have to.</a:t>
            </a:r>
          </a:p>
          <a:p>
            <a:r>
              <a:rPr lang="en-US" dirty="0" smtClean="0"/>
              <a:t>Consider </a:t>
            </a:r>
            <a:r>
              <a:rPr lang="en-US" dirty="0"/>
              <a:t>the context of </a:t>
            </a:r>
            <a:r>
              <a:rPr lang="en-US" u="sng" dirty="0">
                <a:hlinkClick r:id="rId2"/>
              </a:rPr>
              <a:t>1 </a:t>
            </a:r>
            <a:r>
              <a:rPr lang="en-US" u="sng" dirty="0" smtClean="0">
                <a:hlinkClick r:id="rId2"/>
              </a:rPr>
              <a:t>Thessalonians. </a:t>
            </a:r>
            <a:r>
              <a:rPr lang="en-US" u="sng" dirty="0">
                <a:hlinkClick r:id="rId2"/>
              </a:rPr>
              <a:t>4:11</a:t>
            </a:r>
            <a:r>
              <a:rPr lang="en-US" dirty="0"/>
              <a:t>. 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was written to brethren who were not working (I.e. taking care of their family and had become idle) and as a result they were meddling in the affairs of others.  </a:t>
            </a:r>
            <a:endParaRPr lang="en-US" dirty="0" smtClean="0"/>
          </a:p>
          <a:p>
            <a:r>
              <a:rPr lang="en-US" dirty="0" smtClean="0"/>
              <a:t>Rather </a:t>
            </a:r>
            <a:r>
              <a:rPr lang="en-US" dirty="0"/>
              <a:t>than being productive, they were becoming gossips and critics of everyone else.  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ignored the peril in their own lives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0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067800" cy="6400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Paul’s admonition was for them to “aspire to lead a quiet life, TO MIND YOUR OWN BUSINESS, and to work with your own hands, as we commanded you.”  </a:t>
            </a:r>
          </a:p>
          <a:p>
            <a:r>
              <a:rPr lang="en-US" dirty="0" smtClean="0"/>
              <a:t>It wasn’t a matter of concern for others, it was  personal failure that resulted in one not being busy doing good things in his own life.  </a:t>
            </a:r>
          </a:p>
          <a:p>
            <a:r>
              <a:rPr lang="en-US" dirty="0" smtClean="0"/>
              <a:t>So in reality, the message is NOT about others coming to you with concerns but you living so that they need not have to come to you with such things.</a:t>
            </a:r>
          </a:p>
          <a:p>
            <a:r>
              <a:rPr lang="en-US" u="sng" dirty="0" smtClean="0">
                <a:hlinkClick r:id="rId2"/>
              </a:rPr>
              <a:t>Galatians 6:3-5</a:t>
            </a:r>
            <a:r>
              <a:rPr lang="en-US" dirty="0" smtClean="0"/>
              <a:t> calls for each of us to examine our own works and bear our own load.  </a:t>
            </a:r>
            <a:br>
              <a:rPr lang="en-US" dirty="0" smtClean="0"/>
            </a:br>
            <a:r>
              <a:rPr lang="en-US" u="sng" dirty="0" smtClean="0">
                <a:hlinkClick r:id="rId3"/>
              </a:rPr>
              <a:t>2 Corinthians 13:5</a:t>
            </a:r>
            <a:r>
              <a:rPr lang="en-US" dirty="0" smtClean="0"/>
              <a:t> calls for us to examine and prove ourselves, lest we be disqualified.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17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6526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Conclusion: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Considering </a:t>
            </a:r>
            <a:r>
              <a:rPr lang="en-US" dirty="0"/>
              <a:t>how one day you WILL stand before God and give account for your own life – </a:t>
            </a:r>
            <a:r>
              <a:rPr lang="en-US" u="sng" dirty="0">
                <a:hlinkClick r:id="rId2"/>
              </a:rPr>
              <a:t>2 </a:t>
            </a:r>
            <a:r>
              <a:rPr lang="en-US" u="sng" dirty="0" smtClean="0">
                <a:hlinkClick r:id="rId2"/>
              </a:rPr>
              <a:t>Corinthians </a:t>
            </a:r>
            <a:r>
              <a:rPr lang="en-US" u="sng" dirty="0">
                <a:hlinkClick r:id="rId2"/>
              </a:rPr>
              <a:t>5:10</a:t>
            </a:r>
            <a:r>
              <a:rPr lang="en-US" dirty="0"/>
              <a:t> – you better take care of yourself.  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if your brother loves you enough to come to you with a concern: </a:t>
            </a:r>
            <a:endParaRPr lang="en-US" dirty="0" smtClean="0"/>
          </a:p>
          <a:p>
            <a:r>
              <a:rPr lang="en-US" dirty="0" smtClean="0"/>
              <a:t>Instead </a:t>
            </a:r>
            <a:r>
              <a:rPr lang="en-US" dirty="0"/>
              <a:t>of telling him to mind his own business, be thankful that he cares enough about me to tell me what I NEED to hear instead of what we want to hear.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is a true friend.  </a:t>
            </a:r>
            <a:endParaRPr lang="en-US" dirty="0" smtClean="0"/>
          </a:p>
          <a:p>
            <a:r>
              <a:rPr lang="en-US" dirty="0" smtClean="0"/>
              <a:t>Solomon </a:t>
            </a:r>
            <a:r>
              <a:rPr lang="en-US" dirty="0"/>
              <a:t>said so, “Faithful are the wounds of a friend, but the kisses of an enemy are deceitful.” (</a:t>
            </a:r>
            <a:r>
              <a:rPr lang="en-US" u="sng" dirty="0" smtClean="0">
                <a:hlinkClick r:id="rId3"/>
              </a:rPr>
              <a:t>Proverbs </a:t>
            </a:r>
            <a:r>
              <a:rPr lang="en-US" u="sng" dirty="0">
                <a:hlinkClick r:id="rId3"/>
              </a:rPr>
              <a:t>27:6</a:t>
            </a:r>
            <a:r>
              <a:rPr lang="en-US" dirty="0"/>
              <a:t>)  </a:t>
            </a:r>
            <a:endParaRPr lang="en-US" dirty="0" smtClean="0"/>
          </a:p>
          <a:p>
            <a:r>
              <a:rPr lang="en-US" dirty="0" smtClean="0"/>
              <a:t>Consider these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48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 truly sad, but we live in a society where there are many who want to serve God on their own terms.  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want to be able to attend worship services when they want to and they want to live however they choose and still profess to be following God.  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concerned brother comes to him about some questionable behavior OR perhaps something that is outright wrong, he might hear, “Mind your own business.”  </a:t>
            </a:r>
            <a:endParaRPr lang="en-US" dirty="0" smtClean="0"/>
          </a:p>
          <a:p>
            <a:r>
              <a:rPr lang="en-US" dirty="0" smtClean="0"/>
              <a:t>Or he might hear: “What </a:t>
            </a:r>
            <a:r>
              <a:rPr lang="en-US" dirty="0"/>
              <a:t>I do is none of your business so leave me alone!”</a:t>
            </a:r>
          </a:p>
        </p:txBody>
      </p:sp>
    </p:spTree>
    <p:extLst>
      <p:ext uri="{BB962C8B-B14F-4D97-AF65-F5344CB8AC3E}">
        <p14:creationId xmlns:p14="http://schemas.microsoft.com/office/powerpoint/2010/main" val="306950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some ways, this is true.</a:t>
            </a:r>
          </a:p>
          <a:p>
            <a:r>
              <a:rPr lang="en-US" dirty="0" smtClean="0"/>
              <a:t>Too often things may not happen because we are waiting for someone else to do them.</a:t>
            </a:r>
          </a:p>
          <a:p>
            <a:r>
              <a:rPr lang="en-US" dirty="0" smtClean="0"/>
              <a:t>Then, if they do, there is criticism for making something happen.</a:t>
            </a:r>
          </a:p>
          <a:p>
            <a:r>
              <a:rPr lang="en-US" dirty="0"/>
              <a:t>It is interesting that as Paul was writing to the church at Thessalonica he said, “</a:t>
            </a:r>
            <a:r>
              <a:rPr lang="en-US" i="1" dirty="0"/>
              <a:t>But we urge you, brethren, that you increase more and more; that you also aspire to lead a quiet life, </a:t>
            </a:r>
            <a:r>
              <a:rPr lang="en-US" b="1" i="1" dirty="0"/>
              <a:t>to mind your own business</a:t>
            </a:r>
            <a:r>
              <a:rPr lang="en-US" i="1" dirty="0"/>
              <a:t>, and to work with your own hands, as we commanded you, that you may walk properly toward those who are outside, and that you may lack nothing</a:t>
            </a:r>
            <a:r>
              <a:rPr lang="en-US" dirty="0"/>
              <a:t>.” (</a:t>
            </a:r>
            <a:r>
              <a:rPr lang="en-US" u="sng" dirty="0">
                <a:hlinkClick r:id="rId2"/>
              </a:rPr>
              <a:t>1 </a:t>
            </a:r>
            <a:r>
              <a:rPr lang="en-US" u="sng" dirty="0" err="1">
                <a:hlinkClick r:id="rId2"/>
              </a:rPr>
              <a:t>Thess</a:t>
            </a:r>
            <a:r>
              <a:rPr lang="en-US" u="sng" dirty="0">
                <a:hlinkClick r:id="rId2"/>
              </a:rPr>
              <a:t> 4:10-12</a:t>
            </a:r>
            <a:r>
              <a:rPr lang="en-US" dirty="0"/>
              <a:t>) </a:t>
            </a:r>
          </a:p>
        </p:txBody>
      </p:sp>
    </p:spTree>
    <p:extLst>
      <p:ext uri="{BB962C8B-B14F-4D97-AF65-F5344CB8AC3E}">
        <p14:creationId xmlns:p14="http://schemas.microsoft.com/office/powerpoint/2010/main" val="1412972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one reads this he might think if someone wants to live in rebellion against God’s will that we should simply let them.  </a:t>
            </a:r>
            <a:endParaRPr lang="en-US" dirty="0" smtClean="0"/>
          </a:p>
          <a:p>
            <a:r>
              <a:rPr lang="en-US" dirty="0" smtClean="0"/>
              <a:t>Perhaps </a:t>
            </a:r>
            <a:r>
              <a:rPr lang="en-US" dirty="0"/>
              <a:t>one might even think that he has no responsibility to address one overtaken in some sinful conduct.  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is that what the text is actually saying?  </a:t>
            </a:r>
            <a:endParaRPr lang="en-US" dirty="0" smtClean="0"/>
          </a:p>
          <a:p>
            <a:r>
              <a:rPr lang="en-US" dirty="0" smtClean="0"/>
              <a:t>AND</a:t>
            </a:r>
            <a:r>
              <a:rPr lang="en-US" dirty="0"/>
              <a:t>, should we be concerned about how one lives, especially our brother in Christ?</a:t>
            </a:r>
          </a:p>
          <a:p>
            <a:r>
              <a:rPr lang="en-US" dirty="0"/>
              <a:t>Tonight we want to examine these questions and seek to answer according to God’s word, “Whose business is it how I live?”  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notice some people according to God’s word whose have an impact on your conduct.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0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81204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God’s business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</a:t>
            </a:r>
            <a:r>
              <a:rPr lang="en-US" dirty="0"/>
              <a:t>and foremost, we must realize that everything we do is God’s business.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sees all that we do and even knows what we think.</a:t>
            </a:r>
          </a:p>
          <a:p>
            <a:r>
              <a:rPr lang="en-US" u="sng" dirty="0" smtClean="0">
                <a:hlinkClick r:id="rId2"/>
              </a:rPr>
              <a:t>Hebrews </a:t>
            </a:r>
            <a:r>
              <a:rPr lang="en-US" u="sng" dirty="0">
                <a:hlinkClick r:id="rId2"/>
              </a:rPr>
              <a:t>4:13</a:t>
            </a:r>
            <a:r>
              <a:rPr lang="en-US" dirty="0"/>
              <a:t> tells us that we cannot hide from God.  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no creature hidden from His sight AND we will give account to Him.</a:t>
            </a:r>
            <a:br>
              <a:rPr lang="en-US" dirty="0"/>
            </a:br>
            <a:r>
              <a:rPr lang="en-US" u="sng" dirty="0">
                <a:hlinkClick r:id="rId3"/>
              </a:rPr>
              <a:t>1 </a:t>
            </a:r>
            <a:r>
              <a:rPr lang="en-US" u="sng" dirty="0" smtClean="0">
                <a:hlinkClick r:id="rId3"/>
              </a:rPr>
              <a:t>Corinthians </a:t>
            </a:r>
            <a:r>
              <a:rPr lang="en-US" u="sng" dirty="0">
                <a:hlinkClick r:id="rId3"/>
              </a:rPr>
              <a:t>4:5</a:t>
            </a:r>
            <a:r>
              <a:rPr lang="en-US" dirty="0"/>
              <a:t> tells us that a time is coming when the counsels of the heart will be judged.</a:t>
            </a:r>
          </a:p>
          <a:p>
            <a:r>
              <a:rPr lang="en-US" u="sng" dirty="0" smtClean="0">
                <a:hlinkClick r:id="rId4"/>
              </a:rPr>
              <a:t>Acts </a:t>
            </a:r>
            <a:r>
              <a:rPr lang="en-US" u="sng" dirty="0">
                <a:hlinkClick r:id="rId4"/>
              </a:rPr>
              <a:t>17:31</a:t>
            </a:r>
            <a:r>
              <a:rPr lang="en-US" dirty="0"/>
              <a:t> tells us He has appointed a day when He will judge the world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5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hlinkClick r:id="rId2"/>
              </a:rPr>
              <a:t>2 Thessalonians 1:8</a:t>
            </a:r>
            <a:r>
              <a:rPr lang="en-US" dirty="0" smtClean="0"/>
              <a:t> tells us that with flaming fire He will take vengeance on those who do not know Him and those who do not obey the gospel.  </a:t>
            </a:r>
          </a:p>
          <a:p>
            <a:r>
              <a:rPr lang="en-US" dirty="0" smtClean="0"/>
              <a:t>Considering that one day we will stand before Him, we ought to care that He cares.</a:t>
            </a:r>
          </a:p>
          <a:p>
            <a:r>
              <a:rPr lang="en-US" dirty="0" smtClean="0"/>
              <a:t> </a:t>
            </a:r>
            <a:r>
              <a:rPr lang="en-US" u="sng" dirty="0" smtClean="0">
                <a:hlinkClick r:id="rId3"/>
              </a:rPr>
              <a:t>1 Corinthians 6:20</a:t>
            </a:r>
            <a:r>
              <a:rPr lang="en-US" dirty="0" smtClean="0"/>
              <a:t> reminds us that a price was paid for our redemption.  </a:t>
            </a:r>
          </a:p>
          <a:p>
            <a:r>
              <a:rPr lang="en-US" dirty="0" smtClean="0"/>
              <a:t>Because of this we have a responsibility to “glorify God in your body and in your spirit.” </a:t>
            </a:r>
          </a:p>
          <a:p>
            <a:r>
              <a:rPr lang="en-US" dirty="0" smtClean="0"/>
              <a:t>IF we are going to serve God (with reverence and Godly fear) with ANY hope of salvation, it WILL matter to us how our conduct affects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5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Christ’s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</a:t>
            </a:r>
            <a:r>
              <a:rPr lang="en-US" dirty="0"/>
              <a:t>with God, </a:t>
            </a:r>
            <a:r>
              <a:rPr lang="en-US" u="sng" dirty="0">
                <a:hlinkClick r:id="rId2"/>
              </a:rPr>
              <a:t>2 </a:t>
            </a:r>
            <a:r>
              <a:rPr lang="en-US" u="sng" dirty="0" smtClean="0">
                <a:hlinkClick r:id="rId2"/>
              </a:rPr>
              <a:t>Corinthians </a:t>
            </a:r>
            <a:r>
              <a:rPr lang="en-US" u="sng" dirty="0">
                <a:hlinkClick r:id="rId2"/>
              </a:rPr>
              <a:t>5:10</a:t>
            </a:r>
            <a:r>
              <a:rPr lang="en-US" dirty="0"/>
              <a:t> tells us that we must all appear before judgment seat of Christ. 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His word that will determine our salvation – </a:t>
            </a:r>
            <a:r>
              <a:rPr lang="en-US" u="sng" dirty="0">
                <a:hlinkClick r:id="rId3"/>
              </a:rPr>
              <a:t>John 12:48</a:t>
            </a:r>
            <a:r>
              <a:rPr lang="en-US" dirty="0"/>
              <a:t>.</a:t>
            </a:r>
          </a:p>
          <a:p>
            <a:r>
              <a:rPr lang="en-US" u="sng" dirty="0" smtClean="0">
                <a:hlinkClick r:id="rId4"/>
              </a:rPr>
              <a:t>1 Corinthians </a:t>
            </a:r>
            <a:r>
              <a:rPr lang="en-US" u="sng" dirty="0">
                <a:hlinkClick r:id="rId4"/>
              </a:rPr>
              <a:t>6:15-20</a:t>
            </a:r>
            <a:r>
              <a:rPr lang="en-US" dirty="0"/>
              <a:t> describes how we belong to Christ and the way we live reflects that.</a:t>
            </a:r>
          </a:p>
          <a:p>
            <a:r>
              <a:rPr lang="en-US" u="sng" dirty="0" smtClean="0">
                <a:hlinkClick r:id="rId5"/>
              </a:rPr>
              <a:t>Mark </a:t>
            </a:r>
            <a:r>
              <a:rPr lang="en-US" u="sng" dirty="0">
                <a:hlinkClick r:id="rId5"/>
              </a:rPr>
              <a:t>8:38</a:t>
            </a:r>
            <a:r>
              <a:rPr lang="en-US" dirty="0"/>
              <a:t> – whoever is ashamed of Me and My word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Yes, our actions speak volumes of what is in our hearts and minds.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there is to be any hope of salvation after this life, we better know that what we do IS the business of our Lord.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1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the Spirit’s business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Bible is the product of the Holy Spirit.  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lesson within itself can be presented demonstrating how the word of God is the work of the spirit.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revealed the Word for us to follow – </a:t>
            </a:r>
            <a:r>
              <a:rPr lang="en-US" u="sng" dirty="0">
                <a:hlinkClick r:id="rId2"/>
              </a:rPr>
              <a:t>1 </a:t>
            </a:r>
            <a:r>
              <a:rPr lang="en-US" u="sng" dirty="0" smtClean="0">
                <a:hlinkClick r:id="rId2"/>
              </a:rPr>
              <a:t>Corinthians </a:t>
            </a:r>
            <a:r>
              <a:rPr lang="en-US" u="sng" dirty="0">
                <a:hlinkClick r:id="rId2"/>
              </a:rPr>
              <a:t>2:10-13</a:t>
            </a:r>
            <a:r>
              <a:rPr lang="en-US" dirty="0"/>
              <a:t>, </a:t>
            </a:r>
            <a:r>
              <a:rPr lang="en-US" u="sng" dirty="0" smtClean="0">
                <a:hlinkClick r:id="rId3"/>
              </a:rPr>
              <a:t>Ephesians </a:t>
            </a:r>
            <a:r>
              <a:rPr lang="en-US" u="sng" dirty="0">
                <a:hlinkClick r:id="rId3"/>
              </a:rPr>
              <a:t>3:3-5</a:t>
            </a:r>
            <a:r>
              <a:rPr lang="en-US" dirty="0"/>
              <a:t> has Paul explaining that what he wrote and taught was a product of the Holy Spirit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the Bible is a product of the Holy Spirit then it is from God and MUST be respected (cf. </a:t>
            </a:r>
            <a:r>
              <a:rPr lang="en-US" u="sng" dirty="0">
                <a:hlinkClick r:id="rId4"/>
              </a:rPr>
              <a:t>1 </a:t>
            </a:r>
            <a:r>
              <a:rPr lang="en-US" u="sng" dirty="0" smtClean="0">
                <a:hlinkClick r:id="rId4"/>
              </a:rPr>
              <a:t>Peter </a:t>
            </a:r>
            <a:r>
              <a:rPr lang="en-US" u="sng" dirty="0">
                <a:hlinkClick r:id="rId4"/>
              </a:rPr>
              <a:t>4:11</a:t>
            </a:r>
            <a:r>
              <a:rPr lang="en-US" dirty="0"/>
              <a:t>)</a:t>
            </a:r>
          </a:p>
          <a:p>
            <a:r>
              <a:rPr lang="en-US" dirty="0" smtClean="0"/>
              <a:t> When </a:t>
            </a:r>
            <a:r>
              <a:rPr lang="en-US" dirty="0"/>
              <a:t>we reject the word of God we will be a disappointment to the Holy Spirit. </a:t>
            </a:r>
            <a:br>
              <a:rPr lang="en-US" dirty="0"/>
            </a:br>
            <a:r>
              <a:rPr lang="en-US" u="sng" dirty="0" smtClean="0">
                <a:hlinkClick r:id="rId5"/>
              </a:rPr>
              <a:t>Ephesians </a:t>
            </a:r>
            <a:r>
              <a:rPr lang="en-US" u="sng" dirty="0">
                <a:hlinkClick r:id="rId5"/>
              </a:rPr>
              <a:t>4:30</a:t>
            </a:r>
            <a:r>
              <a:rPr lang="en-US" dirty="0"/>
              <a:t> tells us to not grieve the Holy Spirit of God. 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text indicates that this is done through our conduct toward others.</a:t>
            </a:r>
          </a:p>
          <a:p>
            <a:r>
              <a:rPr lang="en-US" u="sng" dirty="0" smtClean="0">
                <a:hlinkClick r:id="rId6"/>
              </a:rPr>
              <a:t>1 Peter </a:t>
            </a:r>
            <a:r>
              <a:rPr lang="en-US" u="sng" dirty="0">
                <a:hlinkClick r:id="rId6"/>
              </a:rPr>
              <a:t>4:14-16</a:t>
            </a:r>
            <a:r>
              <a:rPr lang="en-US" dirty="0"/>
              <a:t> – Does the Spirit of glory and of God rest upon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8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7288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It’s the church’s business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Whether </a:t>
            </a:r>
            <a:r>
              <a:rPr lang="en-US" dirty="0"/>
              <a:t>we want to face it or not, our actions are a reflection upon the body of Christ. </a:t>
            </a:r>
          </a:p>
          <a:p>
            <a:r>
              <a:rPr lang="en-US" dirty="0" smtClean="0"/>
              <a:t>Most </a:t>
            </a:r>
            <a:r>
              <a:rPr lang="en-US" dirty="0"/>
              <a:t>of the letters of Paul were written to churches and addressed concerns, often dealing with how our conduct affects others.</a:t>
            </a:r>
          </a:p>
          <a:p>
            <a:r>
              <a:rPr lang="en-US" u="sng" dirty="0" smtClean="0">
                <a:hlinkClick r:id="rId2"/>
              </a:rPr>
              <a:t>1 Corinthians </a:t>
            </a:r>
            <a:r>
              <a:rPr lang="en-US" u="sng" dirty="0">
                <a:hlinkClick r:id="rId2"/>
              </a:rPr>
              <a:t>12:26</a:t>
            </a:r>
            <a:r>
              <a:rPr lang="en-US" dirty="0"/>
              <a:t> – as the body of Christ, if one member suffers, all will suffer.</a:t>
            </a:r>
          </a:p>
          <a:p>
            <a:r>
              <a:rPr lang="en-US" u="sng" dirty="0" smtClean="0">
                <a:hlinkClick r:id="rId3"/>
              </a:rPr>
              <a:t>Romans </a:t>
            </a:r>
            <a:r>
              <a:rPr lang="en-US" u="sng" dirty="0">
                <a:hlinkClick r:id="rId3"/>
              </a:rPr>
              <a:t>2:24</a:t>
            </a:r>
            <a:r>
              <a:rPr lang="en-US" dirty="0"/>
              <a:t> finds Paul saying the name of the Lord was blasphemed as a result of the sinful conduct of some in the church at Rome.</a:t>
            </a:r>
          </a:p>
          <a:p>
            <a:r>
              <a:rPr lang="en-US" dirty="0" smtClean="0"/>
              <a:t>This </a:t>
            </a:r>
            <a:r>
              <a:rPr lang="en-US" dirty="0"/>
              <a:t>doesn’t mean </a:t>
            </a:r>
            <a:r>
              <a:rPr lang="en-US" dirty="0" smtClean="0"/>
              <a:t>the church will </a:t>
            </a:r>
            <a:r>
              <a:rPr lang="en-US" dirty="0"/>
              <a:t>micromanage your life, but if you are engaged in conduct unbecoming a Christian or that brings reproach upon the body of Christ, they will act out of concern for your soul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1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454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“Mind Your Own Business”</vt:lpstr>
      <vt:lpstr>INTRODUCTION</vt:lpstr>
      <vt:lpstr>PowerPoint Presentation</vt:lpstr>
      <vt:lpstr>PowerPoint Presentation</vt:lpstr>
      <vt:lpstr>It’s God’s business –</vt:lpstr>
      <vt:lpstr>PowerPoint Presentation</vt:lpstr>
      <vt:lpstr>It’s Christ’s business</vt:lpstr>
      <vt:lpstr>It’s the Spirit’s business –</vt:lpstr>
      <vt:lpstr>It’s the church’s business –</vt:lpstr>
      <vt:lpstr>PowerPoint Presentation</vt:lpstr>
      <vt:lpstr>   It’s the business of my brethren –</vt:lpstr>
      <vt:lpstr>PowerPoint Presentation</vt:lpstr>
      <vt:lpstr>It’s the business of my neighbor</vt:lpstr>
      <vt:lpstr>It’s the business of my family –</vt:lpstr>
      <vt:lpstr>PowerPoint Presentation</vt:lpstr>
      <vt:lpstr>It my personal business</vt:lpstr>
      <vt:lpstr>PowerPoint Presentation</vt:lpstr>
      <vt:lpstr>Conclusion: 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“Mind Your Own Business”</dc:title>
  <dc:creator>Aarons</dc:creator>
  <cp:lastModifiedBy>Aarons</cp:lastModifiedBy>
  <cp:revision>6</cp:revision>
  <dcterms:created xsi:type="dcterms:W3CDTF">2016-08-16T03:39:50Z</dcterms:created>
  <dcterms:modified xsi:type="dcterms:W3CDTF">2016-08-16T04:27:44Z</dcterms:modified>
</cp:coreProperties>
</file>