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>
      <p:cViewPr varScale="1">
        <p:scale>
          <a:sx n="92" d="100"/>
          <a:sy n="92" d="100"/>
        </p:scale>
        <p:origin x="7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21770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48102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379193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85692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73800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414688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31704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25278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151366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714622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50893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ACB9F-1DC0-4E00-BA24-2F7B52A74A6D}" type="datetimeFigureOut">
              <a:rPr lang="en-US" smtClean="0"/>
              <a:t>1/20/2023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B50F2-7056-4C84-A720-9F2CBB82C9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647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10844-4C51-4C1C-ABCF-423FE55B2A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568" y="257390"/>
            <a:ext cx="11874843" cy="2387600"/>
          </a:xfrm>
        </p:spPr>
        <p:txBody>
          <a:bodyPr>
            <a:normAutofit fontScale="90000"/>
          </a:bodyPr>
          <a:lstStyle/>
          <a:p>
            <a:r>
              <a:rPr lang="en-US" sz="11500" dirty="0"/>
              <a:t>Making Right Choices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F9564-B39F-4046-91A3-7529322323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567" y="2977978"/>
            <a:ext cx="11874843" cy="3622632"/>
          </a:xfrm>
        </p:spPr>
        <p:txBody>
          <a:bodyPr>
            <a:normAutofit fontScale="92500"/>
          </a:bodyPr>
          <a:lstStyle/>
          <a:p>
            <a:r>
              <a:rPr lang="en-US" sz="5400" dirty="0"/>
              <a:t>We do not have multiple choices when it comes to our relationship with God.</a:t>
            </a:r>
          </a:p>
          <a:p>
            <a:r>
              <a:rPr lang="en-US" sz="5400" dirty="0"/>
              <a:t>There are only two choices available.</a:t>
            </a:r>
          </a:p>
          <a:p>
            <a:r>
              <a:rPr lang="en-US" sz="5400" dirty="0"/>
              <a:t>We had better learn what those choices are.</a:t>
            </a:r>
          </a:p>
        </p:txBody>
      </p:sp>
    </p:spTree>
    <p:extLst>
      <p:ext uri="{BB962C8B-B14F-4D97-AF65-F5344CB8AC3E}">
        <p14:creationId xmlns:p14="http://schemas.microsoft.com/office/powerpoint/2010/main" val="2834984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4BBA6C-3337-4A53-A94B-9E3854F37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3" y="172994"/>
            <a:ext cx="11924271" cy="6487297"/>
          </a:xfrm>
        </p:spPr>
        <p:txBody>
          <a:bodyPr/>
          <a:lstStyle/>
          <a:p>
            <a:r>
              <a:rPr lang="en-US" sz="4000" dirty="0"/>
              <a:t>God had warned the children of Israel to choose wisely and choose good so that it would go well with them, yet they lived differently than they were supposed to.</a:t>
            </a:r>
          </a:p>
          <a:p>
            <a:r>
              <a:rPr lang="en-US" sz="4000" dirty="0">
                <a:solidFill>
                  <a:srgbClr val="FFFF00"/>
                </a:solidFill>
              </a:rPr>
              <a:t>Deuteronomy 30:19 “I call heaven and earth to record this day against you, that I have set before you life and death, blessing and cursing: therefore choose life, that both thou and thy seed may live.”</a:t>
            </a:r>
          </a:p>
          <a:p>
            <a:r>
              <a:rPr lang="en-US" sz="4000" dirty="0"/>
              <a:t>Even though God commanded the people, they still had to make the choice for themselves.</a:t>
            </a:r>
          </a:p>
          <a:p>
            <a:r>
              <a:rPr lang="en-US" sz="4000" dirty="0"/>
              <a:t>History tells us they made the wrong choices.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6861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C8347-0717-4E0D-A180-B05620399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2995" y="148280"/>
            <a:ext cx="11862486" cy="6573795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Throughout the Bible we have God giving people a choice and offering good things for them making the right choice, but most turned their backs on God and refused to listen to Him.</a:t>
            </a:r>
          </a:p>
          <a:p>
            <a:r>
              <a:rPr lang="en-US" sz="4800" dirty="0"/>
              <a:t>The same is true of people today.</a:t>
            </a:r>
          </a:p>
          <a:p>
            <a:r>
              <a:rPr lang="en-US" sz="4800" dirty="0"/>
              <a:t>Everyone has a choice.</a:t>
            </a:r>
          </a:p>
          <a:p>
            <a:r>
              <a:rPr lang="en-US" sz="4800" dirty="0"/>
              <a:t>If they will serve God, they will enjoy heaven.</a:t>
            </a:r>
          </a:p>
          <a:p>
            <a:r>
              <a:rPr lang="en-US" sz="4800" dirty="0"/>
              <a:t>If they will not serve God, they will suffer in hell.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1444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20E2B-B6DE-443E-800D-4E1F7F86E0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065" y="296562"/>
            <a:ext cx="11788346" cy="6376087"/>
          </a:xfrm>
        </p:spPr>
        <p:txBody>
          <a:bodyPr>
            <a:normAutofit lnSpcReduction="10000"/>
          </a:bodyPr>
          <a:lstStyle/>
          <a:p>
            <a:r>
              <a:rPr lang="en-US" sz="4800" dirty="0"/>
              <a:t>Jesus said that this choice was yours to make. </a:t>
            </a:r>
          </a:p>
          <a:p>
            <a:r>
              <a:rPr lang="en-US" sz="4800" dirty="0"/>
              <a:t>Who are you going to serve?</a:t>
            </a:r>
          </a:p>
          <a:p>
            <a:r>
              <a:rPr lang="en-US" sz="4800" dirty="0"/>
              <a:t>God or the teachings of man (the ways of the world?</a:t>
            </a:r>
          </a:p>
          <a:p>
            <a:r>
              <a:rPr lang="en-US" sz="4800" dirty="0"/>
              <a:t>The truth about a choice is that only one option is available. </a:t>
            </a:r>
          </a:p>
          <a:p>
            <a:r>
              <a:rPr lang="en-US" sz="4800" dirty="0"/>
              <a:t>There is no “choose all that apply” options available. </a:t>
            </a:r>
          </a:p>
          <a:p>
            <a:r>
              <a:rPr lang="en-US" sz="4800" dirty="0"/>
              <a:t>One cannot have both choices.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59910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BBA9D9-889D-4723-BF53-75A2BB793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67" y="123568"/>
            <a:ext cx="11874843" cy="6536724"/>
          </a:xfrm>
        </p:spPr>
        <p:txBody>
          <a:bodyPr/>
          <a:lstStyle/>
          <a:p>
            <a:r>
              <a:rPr lang="en-US" sz="4800" dirty="0"/>
              <a:t>Many people love this world so much that they cannot let go, but out of guilt, they also feel a sense of duty to God and thus try to serve both masters.  </a:t>
            </a:r>
          </a:p>
          <a:p>
            <a:r>
              <a:rPr lang="en-US" sz="4800" dirty="0"/>
              <a:t>This has to make them very miserable people.</a:t>
            </a:r>
          </a:p>
          <a:p>
            <a:r>
              <a:rPr lang="en-US" sz="4800" dirty="0"/>
              <a:t>Jesus said it could not be done, in fact, Jesus said it was impossible. </a:t>
            </a:r>
          </a:p>
          <a:p>
            <a:r>
              <a:rPr lang="en-US" sz="4800" dirty="0"/>
              <a:t>The only way to fix this problem is to make the choice to serve one or the other.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551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17B9A-AFB7-41E8-A60C-15FD89D429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9616" y="105633"/>
            <a:ext cx="3709086" cy="1325563"/>
          </a:xfrm>
        </p:spPr>
        <p:txBody>
          <a:bodyPr>
            <a:normAutofit/>
          </a:bodyPr>
          <a:lstStyle/>
          <a:p>
            <a:r>
              <a:rPr lang="en-US" sz="6000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2563A-9A8B-470B-BDBF-9EE2D72D1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3" y="1272746"/>
            <a:ext cx="11961341" cy="547962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Examine yourself and determine if your choices are such that God will bless you. </a:t>
            </a:r>
          </a:p>
          <a:p>
            <a:r>
              <a:rPr lang="en-US" sz="4400" dirty="0"/>
              <a:t>If you have made the wrong choices, you still have the opportunity to choose the better way.</a:t>
            </a:r>
          </a:p>
          <a:p>
            <a:r>
              <a:rPr lang="en-US" sz="4400" dirty="0"/>
              <a:t>Turn and do right before God. Choose Him. Choose life. Choose righteousness. Choose obedience, and have life everlasting. </a:t>
            </a:r>
          </a:p>
          <a:p>
            <a:r>
              <a:rPr lang="en-US" sz="4400" dirty="0"/>
              <a:t>Your eternal destiny is dependent upon your choice.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3318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2ED55-090F-405D-B5DE-E737FDEE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7962" y="61784"/>
            <a:ext cx="3746157" cy="908502"/>
          </a:xfrm>
        </p:spPr>
        <p:txBody>
          <a:bodyPr>
            <a:normAutofit fontScale="90000"/>
          </a:bodyPr>
          <a:lstStyle/>
          <a:p>
            <a:r>
              <a:rPr lang="en-US" sz="6000" b="1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21398-FDCA-4E85-8528-C7EA62391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3" y="1062681"/>
            <a:ext cx="11924271" cy="5684108"/>
          </a:xfrm>
        </p:spPr>
        <p:txBody>
          <a:bodyPr>
            <a:normAutofit fontScale="92500" lnSpcReduction="10000"/>
          </a:bodyPr>
          <a:lstStyle/>
          <a:p>
            <a:r>
              <a:rPr lang="en-US" sz="5400" dirty="0"/>
              <a:t>The word in the Bible that is translated “choice” means to pick or select. </a:t>
            </a:r>
          </a:p>
          <a:p>
            <a:r>
              <a:rPr lang="en-US" sz="5400" dirty="0"/>
              <a:t>The Bible is full of examples of choices being offered to people. </a:t>
            </a:r>
          </a:p>
          <a:p>
            <a:r>
              <a:rPr lang="en-US" sz="5400" dirty="0"/>
              <a:t>We have many choices we make all the time. </a:t>
            </a:r>
          </a:p>
          <a:p>
            <a:r>
              <a:rPr lang="en-US" sz="5400" dirty="0"/>
              <a:t>In fact, everything we do is a result of the choices we have made.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784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AB5C74-D4B7-4A2C-B03E-09BAA0355C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924" y="172994"/>
            <a:ext cx="11874844" cy="654908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Our situation in life is usually because of the choices we have made and the company we have chosen to spend time with.</a:t>
            </a:r>
          </a:p>
          <a:p>
            <a:r>
              <a:rPr lang="en-US" sz="4400" dirty="0"/>
              <a:t>Always in the Bible, the results of the choices are made known before the offer is made. </a:t>
            </a:r>
          </a:p>
          <a:p>
            <a:r>
              <a:rPr lang="en-US" sz="4400" dirty="0"/>
              <a:t>If we are going to be spiritually minded and faithful to God, we must choose to be that.</a:t>
            </a:r>
          </a:p>
          <a:p>
            <a:r>
              <a:rPr lang="en-US" sz="4400" dirty="0"/>
              <a:t>All mankind must make a choice.</a:t>
            </a:r>
          </a:p>
          <a:p>
            <a:r>
              <a:rPr lang="en-US" sz="4400" dirty="0"/>
              <a:t>We want to encourage them and help them to make the right choices in life.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566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3E440-31A2-4DFB-BBD3-ABEFEF9F3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3568" y="185350"/>
            <a:ext cx="11899556" cy="6512011"/>
          </a:xfrm>
        </p:spPr>
        <p:txBody>
          <a:bodyPr>
            <a:normAutofit lnSpcReduction="10000"/>
          </a:bodyPr>
          <a:lstStyle/>
          <a:p>
            <a:r>
              <a:rPr lang="en-US" sz="4400" dirty="0"/>
              <a:t>Most of the time, God gives a person a choice between two things. </a:t>
            </a:r>
          </a:p>
          <a:p>
            <a:r>
              <a:rPr lang="en-US" sz="4400" dirty="0"/>
              <a:t>You will find a few people in the Bible where God gave them a choice between three things, but that is rare. </a:t>
            </a:r>
          </a:p>
          <a:p>
            <a:r>
              <a:rPr lang="en-US" sz="4400" dirty="0"/>
              <a:t>Never do we find a person who was offered a choice of more than three things.</a:t>
            </a:r>
          </a:p>
          <a:p>
            <a:r>
              <a:rPr lang="en-US" sz="4400" dirty="0"/>
              <a:t>When the choice is only between two things, the person making the choice must weigh out the pros and cons of each and make a decision that is for their benefit or more towards their liking.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26761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3C8FC-793B-4AD0-8C57-1406FD666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854" y="123568"/>
            <a:ext cx="11924270" cy="6610864"/>
          </a:xfrm>
        </p:spPr>
        <p:txBody>
          <a:bodyPr>
            <a:normAutofit lnSpcReduction="10000"/>
          </a:bodyPr>
          <a:lstStyle/>
          <a:p>
            <a:r>
              <a:rPr lang="en-US" sz="4000" dirty="0"/>
              <a:t>This is where the problem arises, because people are selfish and usually want things done their way.</a:t>
            </a:r>
          </a:p>
          <a:p>
            <a:r>
              <a:rPr lang="en-US" sz="4000" dirty="0"/>
              <a:t>Often they may not like their only options, and will seek to find other options even if God did not offer any other options.</a:t>
            </a:r>
          </a:p>
          <a:p>
            <a:r>
              <a:rPr lang="en-US" sz="4000" dirty="0"/>
              <a:t>We live in a world where we have many options for so many of the decisions we make.</a:t>
            </a:r>
          </a:p>
          <a:p>
            <a:r>
              <a:rPr lang="en-US" sz="4000" dirty="0"/>
              <a:t>It is as if people feel insulted if they do not have multiple options.</a:t>
            </a:r>
          </a:p>
          <a:p>
            <a:r>
              <a:rPr lang="en-US" sz="4000" dirty="0"/>
              <a:t>This is where the false teachers come in and give them their third or fourth options (2 Timothy 4:3-4).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301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7C3B6F-2549-40F9-93E4-D1252B62C3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497" y="148281"/>
            <a:ext cx="11973698" cy="6598508"/>
          </a:xfrm>
        </p:spPr>
        <p:txBody>
          <a:bodyPr>
            <a:normAutofit/>
          </a:bodyPr>
          <a:lstStyle/>
          <a:p>
            <a:r>
              <a:rPr lang="en-US" sz="4400" dirty="0"/>
              <a:t>God offers each man and woman a choice to either be obedient or disobedient. </a:t>
            </a:r>
          </a:p>
          <a:p>
            <a:r>
              <a:rPr lang="en-US" sz="4400" dirty="0"/>
              <a:t>The person given that choice usually has the options and benefits listed if they will do one or the other. </a:t>
            </a:r>
          </a:p>
          <a:p>
            <a:r>
              <a:rPr lang="en-US" sz="4400" dirty="0"/>
              <a:t>For the most part, God wants people to be obedient to His commands, and when they do, they will receive blessings. </a:t>
            </a:r>
          </a:p>
          <a:p>
            <a:r>
              <a:rPr lang="en-US" sz="4400" dirty="0"/>
              <a:t>But God also warns people, that if they choose disobedience, they will suffer punishment.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6865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9964E7-3C43-49EF-85FA-E8FF3E3F68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11" y="123568"/>
            <a:ext cx="11936627" cy="6598508"/>
          </a:xfrm>
        </p:spPr>
        <p:txBody>
          <a:bodyPr/>
          <a:lstStyle/>
          <a:p>
            <a:r>
              <a:rPr lang="en-US" sz="4800" dirty="0"/>
              <a:t>It sounds like a no-brainer, but people's selfishness gets in the way. </a:t>
            </a:r>
          </a:p>
          <a:p>
            <a:r>
              <a:rPr lang="en-US" sz="4800" dirty="0"/>
              <a:t>Often times, they will create in their own minds a third or fourth option and run with it. </a:t>
            </a:r>
          </a:p>
          <a:p>
            <a:r>
              <a:rPr lang="en-US" sz="4800" dirty="0"/>
              <a:t>The problem is that God only gives two options and that is the truth, and nobody is going to change that.</a:t>
            </a:r>
          </a:p>
          <a:p>
            <a:r>
              <a:rPr lang="en-US" sz="4800" dirty="0"/>
              <a:t>But, that will not prevent them from trying.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1425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1CDC69-0AC1-44C3-B952-2861A6EA8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11" y="160638"/>
            <a:ext cx="11948984" cy="6549081"/>
          </a:xfrm>
        </p:spPr>
        <p:txBody>
          <a:bodyPr>
            <a:normAutofit/>
          </a:bodyPr>
          <a:lstStyle/>
          <a:p>
            <a:r>
              <a:rPr lang="en-US" sz="4800" dirty="0"/>
              <a:t>When God offers people a choice, God also tells them the best choice to make.</a:t>
            </a:r>
          </a:p>
          <a:p>
            <a:r>
              <a:rPr lang="en-US" sz="4800" dirty="0"/>
              <a:t>Anyone who listens to God and makes the right choice does a good thing.</a:t>
            </a:r>
          </a:p>
          <a:p>
            <a:r>
              <a:rPr lang="en-US" sz="4800" dirty="0"/>
              <a:t>The advantage that the righteous have over the wicked is that they listen to God as to which choice to make.</a:t>
            </a:r>
          </a:p>
          <a:p>
            <a:r>
              <a:rPr lang="en-US" sz="4800" dirty="0"/>
              <a:t>This will always work out for good (Romans 8:28).</a:t>
            </a:r>
          </a:p>
        </p:txBody>
      </p:sp>
    </p:spTree>
    <p:extLst>
      <p:ext uri="{BB962C8B-B14F-4D97-AF65-F5344CB8AC3E}">
        <p14:creationId xmlns:p14="http://schemas.microsoft.com/office/powerpoint/2010/main" val="14159114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DBEC9-9CD8-49B5-A718-134D95875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11" y="148280"/>
            <a:ext cx="11936627" cy="6586151"/>
          </a:xfrm>
        </p:spPr>
        <p:txBody>
          <a:bodyPr>
            <a:normAutofit fontScale="92500"/>
          </a:bodyPr>
          <a:lstStyle/>
          <a:p>
            <a:r>
              <a:rPr lang="en-US" sz="4400" dirty="0"/>
              <a:t>The Lord has given us the ability to make the choice in our lives if we will follow His ways. </a:t>
            </a:r>
          </a:p>
          <a:p>
            <a:r>
              <a:rPr lang="en-US" sz="4400" dirty="0"/>
              <a:t>We each have the responsibility to make our own choice. </a:t>
            </a:r>
          </a:p>
          <a:p>
            <a:r>
              <a:rPr lang="en-US" sz="4400" dirty="0"/>
              <a:t>If we make the wrong choice, we will suffer throughout eternity for the choice we make.</a:t>
            </a:r>
          </a:p>
          <a:p>
            <a:r>
              <a:rPr lang="en-US" sz="4400" dirty="0"/>
              <a:t>Joshua told the people to choose whom they were going to worship and serve (Joshua 24:15).</a:t>
            </a:r>
          </a:p>
          <a:p>
            <a:r>
              <a:rPr lang="en-US" sz="4400" dirty="0"/>
              <a:t>In a way, that challenge is still in force today.</a:t>
            </a:r>
          </a:p>
          <a:p>
            <a:r>
              <a:rPr lang="en-US" sz="4400" dirty="0"/>
              <a:t>We must choose for ourselves whom we will serve.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21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1052</Words>
  <Application>Microsoft Office PowerPoint</Application>
  <PresentationFormat>Widescreen</PresentationFormat>
  <Paragraphs>65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Making Right Choices</vt:lpstr>
      <vt:lpstr>Introduction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Right Choices</dc:title>
  <dc:creator>cwser</dc:creator>
  <cp:lastModifiedBy>cwser</cp:lastModifiedBy>
  <cp:revision>6</cp:revision>
  <dcterms:created xsi:type="dcterms:W3CDTF">2023-01-21T06:15:16Z</dcterms:created>
  <dcterms:modified xsi:type="dcterms:W3CDTF">2023-01-21T06:52:23Z</dcterms:modified>
</cp:coreProperties>
</file>