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8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8586-8E8B-4A00-905D-3183B928F174}" type="datetimeFigureOut">
              <a:rPr lang="en-US" smtClean="0"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6D28-9CA4-4DF4-82F2-8C5574D9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66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8586-8E8B-4A00-905D-3183B928F174}" type="datetimeFigureOut">
              <a:rPr lang="en-US" smtClean="0"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6D28-9CA4-4DF4-82F2-8C5574D9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10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8586-8E8B-4A00-905D-3183B928F174}" type="datetimeFigureOut">
              <a:rPr lang="en-US" smtClean="0"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6D28-9CA4-4DF4-82F2-8C5574D9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67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8586-8E8B-4A00-905D-3183B928F174}" type="datetimeFigureOut">
              <a:rPr lang="en-US" smtClean="0"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6D28-9CA4-4DF4-82F2-8C5574D9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13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8586-8E8B-4A00-905D-3183B928F174}" type="datetimeFigureOut">
              <a:rPr lang="en-US" smtClean="0"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6D28-9CA4-4DF4-82F2-8C5574D9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08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8586-8E8B-4A00-905D-3183B928F174}" type="datetimeFigureOut">
              <a:rPr lang="en-US" smtClean="0"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6D28-9CA4-4DF4-82F2-8C5574D9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4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8586-8E8B-4A00-905D-3183B928F174}" type="datetimeFigureOut">
              <a:rPr lang="en-US" smtClean="0"/>
              <a:t>3/30/2013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6D28-9CA4-4DF4-82F2-8C5574D9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5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8586-8E8B-4A00-905D-3183B928F174}" type="datetimeFigureOut">
              <a:rPr lang="en-US" smtClean="0"/>
              <a:t>3/30/2013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6D28-9CA4-4DF4-82F2-8C5574D9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91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8586-8E8B-4A00-905D-3183B928F174}" type="datetimeFigureOut">
              <a:rPr lang="en-US" smtClean="0"/>
              <a:t>3/30/2013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6D28-9CA4-4DF4-82F2-8C5574D9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2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8586-8E8B-4A00-905D-3183B928F174}" type="datetimeFigureOut">
              <a:rPr lang="en-US" smtClean="0"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6D28-9CA4-4DF4-82F2-8C5574D9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09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8586-8E8B-4A00-905D-3183B928F174}" type="datetimeFigureOut">
              <a:rPr lang="en-US" smtClean="0"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6D28-9CA4-4DF4-82F2-8C5574D9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68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98586-8E8B-4A00-905D-3183B928F174}" type="datetimeFigureOut">
              <a:rPr lang="en-US" smtClean="0"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06D28-9CA4-4DF4-82F2-8C5574D9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3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2362200"/>
          </a:xfrm>
        </p:spPr>
        <p:txBody>
          <a:bodyPr/>
          <a:lstStyle/>
          <a:p>
            <a:r>
              <a:rPr lang="en-US" dirty="0" smtClean="0"/>
              <a:t>Our Biggest Problem:</a:t>
            </a:r>
            <a:br>
              <a:rPr lang="en-US" dirty="0" smtClean="0"/>
            </a:br>
            <a:r>
              <a:rPr lang="en-US" dirty="0" smtClean="0"/>
              <a:t>Lying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8001000" cy="41910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Lying is sinful, and yet we do it all the time.  That is why we must pray without ceasing.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Let us learn some things from this lesson.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864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Remedy For Lying:</a:t>
            </a:r>
            <a:br>
              <a:rPr lang="en-US" dirty="0" smtClean="0"/>
            </a:br>
            <a:r>
              <a:rPr lang="en-US" dirty="0" smtClean="0"/>
              <a:t>Honesty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must </a:t>
            </a:r>
            <a:r>
              <a:rPr lang="en-US" dirty="0" smtClean="0"/>
              <a:t>be </a:t>
            </a:r>
            <a:r>
              <a:rPr lang="en-US" dirty="0"/>
              <a:t>honest with ourselves.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must be willing to “</a:t>
            </a:r>
            <a:r>
              <a:rPr lang="en-US" dirty="0" smtClean="0"/>
              <a:t>Test yourselves</a:t>
            </a:r>
            <a:r>
              <a:rPr lang="en-US" dirty="0"/>
              <a:t>! Examine yourselves to see whether you are in the faith.” (2 </a:t>
            </a:r>
            <a:r>
              <a:rPr lang="en-US" dirty="0" err="1" smtClean="0"/>
              <a:t>Cor</a:t>
            </a:r>
            <a:r>
              <a:rPr lang="en-US" dirty="0" smtClean="0"/>
              <a:t> 13:5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smtClean="0"/>
              <a:t>Self-examination </a:t>
            </a:r>
            <a:r>
              <a:rPr lang="en-US" dirty="0"/>
              <a:t>must be done with the </a:t>
            </a:r>
            <a:r>
              <a:rPr lang="en-US" dirty="0" smtClean="0"/>
              <a:t>willingness </a:t>
            </a:r>
            <a:r>
              <a:rPr lang="en-US" dirty="0"/>
              <a:t>toward making </a:t>
            </a:r>
            <a:r>
              <a:rPr lang="en-US" dirty="0" smtClean="0"/>
              <a:t>the proper </a:t>
            </a:r>
            <a:r>
              <a:rPr lang="en-US" dirty="0"/>
              <a:t>changes, however difficult they may be to make. </a:t>
            </a:r>
            <a:endParaRPr lang="en-US" dirty="0" smtClean="0"/>
          </a:p>
          <a:p>
            <a:r>
              <a:rPr lang="en-US" dirty="0" smtClean="0"/>
              <a:t>Frank</a:t>
            </a:r>
            <a:r>
              <a:rPr lang="en-US" dirty="0"/>
              <a:t>, </a:t>
            </a:r>
            <a:r>
              <a:rPr lang="en-US" dirty="0" smtClean="0"/>
              <a:t>honest, personal </a:t>
            </a:r>
            <a:r>
              <a:rPr lang="en-US" dirty="0"/>
              <a:t>scrutiny is not easy, but if you don’t do it, how will you </a:t>
            </a:r>
            <a:r>
              <a:rPr lang="en-US" dirty="0" smtClean="0"/>
              <a:t>be restored </a:t>
            </a:r>
            <a:r>
              <a:rPr lang="en-US" dirty="0"/>
              <a:t>to fellowship with God?</a:t>
            </a:r>
          </a:p>
        </p:txBody>
      </p:sp>
    </p:spTree>
    <p:extLst>
      <p:ext uri="{BB962C8B-B14F-4D97-AF65-F5344CB8AC3E}">
        <p14:creationId xmlns:p14="http://schemas.microsoft.com/office/powerpoint/2010/main" val="4293301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Remedy For Lying:</a:t>
            </a:r>
            <a:br>
              <a:rPr lang="en-US" dirty="0" smtClean="0"/>
            </a:br>
            <a:r>
              <a:rPr lang="en-US" dirty="0" smtClean="0"/>
              <a:t>Honesty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Finally, we must be honest with God. </a:t>
            </a:r>
            <a:endParaRPr lang="en-US" dirty="0" smtClean="0"/>
          </a:p>
          <a:p>
            <a:r>
              <a:rPr lang="en-US" dirty="0" smtClean="0"/>
              <a:t>Though </a:t>
            </a:r>
            <a:r>
              <a:rPr lang="en-US" dirty="0"/>
              <a:t>He knows what we </a:t>
            </a:r>
            <a:r>
              <a:rPr lang="en-US" dirty="0" smtClean="0"/>
              <a:t>need before </a:t>
            </a:r>
            <a:r>
              <a:rPr lang="en-US" dirty="0"/>
              <a:t>we ask it (Matt 6:8), He desires that our relationship with Him </a:t>
            </a:r>
            <a:r>
              <a:rPr lang="en-US" dirty="0" smtClean="0"/>
              <a:t>be open</a:t>
            </a:r>
            <a:r>
              <a:rPr lang="en-US" dirty="0"/>
              <a:t>, honest, and humble. </a:t>
            </a:r>
            <a:endParaRPr lang="en-US" dirty="0" smtClean="0"/>
          </a:p>
          <a:p>
            <a:r>
              <a:rPr lang="en-US" dirty="0" smtClean="0"/>
              <a:t>Like </a:t>
            </a:r>
            <a:r>
              <a:rPr lang="en-US" dirty="0"/>
              <a:t>the tax collector in Luke 18, we must come</a:t>
            </a:r>
            <a:br>
              <a:rPr lang="en-US" dirty="0"/>
            </a:br>
            <a:r>
              <a:rPr lang="en-US" dirty="0"/>
              <a:t>before Him with contrite, sincere recognition of our sins willing to </a:t>
            </a:r>
            <a:r>
              <a:rPr lang="en-US" dirty="0" smtClean="0"/>
              <a:t>submit fully </a:t>
            </a:r>
            <a:r>
              <a:rPr lang="en-US" dirty="0"/>
              <a:t>to Him in every way.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713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86400"/>
          </a:xfrm>
        </p:spPr>
        <p:txBody>
          <a:bodyPr>
            <a:normAutofit/>
          </a:bodyPr>
          <a:lstStyle/>
          <a:p>
            <a:r>
              <a:rPr lang="en-US" dirty="0"/>
              <a:t>Surely, the proverb is true: 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/>
              <a:t>He who covers his sins will not </a:t>
            </a:r>
            <a:r>
              <a:rPr lang="en-US" dirty="0" smtClean="0"/>
              <a:t>prosper, but </a:t>
            </a:r>
            <a:r>
              <a:rPr lang="en-US" dirty="0"/>
              <a:t>whoever confesses and forsakes them will </a:t>
            </a:r>
            <a:r>
              <a:rPr lang="en-US" dirty="0" smtClean="0"/>
              <a:t>have </a:t>
            </a:r>
            <a:r>
              <a:rPr lang="en-US" dirty="0"/>
              <a:t>mercy.” (</a:t>
            </a:r>
            <a:r>
              <a:rPr lang="en-US" dirty="0" err="1"/>
              <a:t>Prov</a:t>
            </a:r>
            <a:r>
              <a:rPr lang="en-US" dirty="0"/>
              <a:t> 28:13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There are numerous commands to not lie.</a:t>
            </a:r>
          </a:p>
          <a:p>
            <a:r>
              <a:rPr lang="en-US" dirty="0" smtClean="0"/>
              <a:t>Lying is associated with Satan, and those who lie will not go to heaven.</a:t>
            </a:r>
          </a:p>
          <a:p>
            <a:r>
              <a:rPr lang="en-US" dirty="0" smtClean="0"/>
              <a:t>Let us make an effort to remove the lying from our lives.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565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we read that liars will be cast into the lake of fire:</a:t>
            </a:r>
          </a:p>
          <a:p>
            <a:r>
              <a:rPr lang="en-US" dirty="0" smtClean="0"/>
              <a:t>We find that lying is so easy to do.</a:t>
            </a:r>
          </a:p>
          <a:p>
            <a:r>
              <a:rPr lang="en-US" dirty="0" smtClean="0"/>
              <a:t>We lie to hide the truth.</a:t>
            </a:r>
          </a:p>
          <a:p>
            <a:r>
              <a:rPr lang="en-US" dirty="0" smtClean="0"/>
              <a:t>We lie to make ourselves look better.</a:t>
            </a:r>
          </a:p>
          <a:p>
            <a:r>
              <a:rPr lang="en-US" dirty="0" smtClean="0"/>
              <a:t>We lie for any number of reasons.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429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Bible Is full of lies.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lie of the serpent:  “Thou shalt not die”</a:t>
            </a:r>
          </a:p>
          <a:p>
            <a:r>
              <a:rPr lang="en-US" dirty="0" smtClean="0"/>
              <a:t>The lie of David: cover up adultery, then commit murder to hide it.</a:t>
            </a:r>
          </a:p>
          <a:p>
            <a:r>
              <a:rPr lang="en-US" dirty="0" smtClean="0"/>
              <a:t>Lying to the Holy Spirit:  Ananias and </a:t>
            </a:r>
            <a:r>
              <a:rPr lang="en-US" dirty="0" err="1" smtClean="0"/>
              <a:t>Sapphira</a:t>
            </a:r>
            <a:endParaRPr lang="en-US" dirty="0" smtClean="0"/>
          </a:p>
          <a:p>
            <a:r>
              <a:rPr lang="en-US" dirty="0" smtClean="0"/>
              <a:t>There is no God:  the fool says so.</a:t>
            </a:r>
          </a:p>
          <a:p>
            <a:r>
              <a:rPr lang="en-US" dirty="0" smtClean="0"/>
              <a:t>Satan is the father of lies.</a:t>
            </a:r>
          </a:p>
          <a:p>
            <a:r>
              <a:rPr lang="en-US" dirty="0" smtClean="0"/>
              <a:t>A.K.A.  Deception, deceit, hypocrisy,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431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let us take this subject and hit home with this.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lie to others:</a:t>
            </a:r>
          </a:p>
          <a:p>
            <a:r>
              <a:rPr lang="en-US" dirty="0" smtClean="0"/>
              <a:t>1 John 1:6:”If we say that we have fellowship with Him and yet walk in the darkness, we lie and do not practice the truth;”</a:t>
            </a:r>
          </a:p>
          <a:p>
            <a:r>
              <a:rPr lang="en-US" dirty="0" smtClean="0"/>
              <a:t>We want to appear to be the best in front of others, because we do not want them to see the inside which can be unseemly.</a:t>
            </a:r>
          </a:p>
          <a:p>
            <a:r>
              <a:rPr lang="en-US" dirty="0" smtClean="0"/>
              <a:t>So we make people think we are godly.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740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let us take this subject and hit home with this.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We Lie to ourselves:</a:t>
            </a:r>
          </a:p>
          <a:p>
            <a:r>
              <a:rPr lang="en-US" dirty="0" smtClean="0"/>
              <a:t>1 John 1:8:”If we say that we have no sin, we are deceiving ourselves, and the truth is not in us.”</a:t>
            </a:r>
          </a:p>
          <a:p>
            <a:r>
              <a:rPr lang="en-US" dirty="0"/>
              <a:t>If we lie often and </a:t>
            </a:r>
            <a:r>
              <a:rPr lang="en-US" dirty="0" smtClean="0"/>
              <a:t>strongly enough </a:t>
            </a:r>
            <a:r>
              <a:rPr lang="en-US" dirty="0"/>
              <a:t>to others, eventually we’ll begin to believe the lie. </a:t>
            </a:r>
            <a:endParaRPr lang="en-US" dirty="0" smtClean="0"/>
          </a:p>
          <a:p>
            <a:r>
              <a:rPr lang="en-US" dirty="0" smtClean="0"/>
              <a:t>Why? Because we want to feel good about ourselves.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087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let us take this subject and hit home with this.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might rationalize our sin (“I’m not as faithful as I should be but, hey, with all</a:t>
            </a:r>
            <a:br>
              <a:rPr lang="en-US" dirty="0" smtClean="0"/>
            </a:br>
            <a:r>
              <a:rPr lang="en-US" dirty="0" smtClean="0"/>
              <a:t>I have to do, it’s hard to find time to attend all the services!”), </a:t>
            </a:r>
          </a:p>
          <a:p>
            <a:r>
              <a:rPr lang="en-US" dirty="0" smtClean="0"/>
              <a:t>We might trivialize it (“At least I’m not as bad as so-and-so!”), </a:t>
            </a:r>
          </a:p>
          <a:p>
            <a:r>
              <a:rPr lang="en-US" dirty="0" smtClean="0"/>
              <a:t>or we </a:t>
            </a:r>
            <a:r>
              <a:rPr lang="en-US" dirty="0" err="1" smtClean="0"/>
              <a:t>mightuse</a:t>
            </a:r>
            <a:r>
              <a:rPr lang="en-US" dirty="0" smtClean="0"/>
              <a:t> a hundred other ways in which to convince ourselves that everything is</a:t>
            </a:r>
            <a:br>
              <a:rPr lang="en-US" dirty="0" smtClean="0"/>
            </a:br>
            <a:r>
              <a:rPr lang="en-US" dirty="0" smtClean="0"/>
              <a:t>just fine in our relationship with the Lord.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256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let us take this subject and hit home with this.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lie to God:</a:t>
            </a:r>
          </a:p>
          <a:p>
            <a:r>
              <a:rPr lang="en-US" dirty="0" smtClean="0"/>
              <a:t>1 John 1:10:”If we say that we have not sinned, we make Him a liar, and His word is not in us.”</a:t>
            </a:r>
          </a:p>
          <a:p>
            <a:r>
              <a:rPr lang="en-US" dirty="0"/>
              <a:t>We have made ourselves liars </a:t>
            </a:r>
            <a:r>
              <a:rPr lang="en-US" dirty="0" smtClean="0"/>
              <a:t>and now </a:t>
            </a:r>
            <a:r>
              <a:rPr lang="en-US" dirty="0"/>
              <a:t>we try to make God a liar!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contradict His word which tells us “</a:t>
            </a:r>
            <a:r>
              <a:rPr lang="en-US" dirty="0" smtClean="0"/>
              <a:t>all have </a:t>
            </a:r>
            <a:r>
              <a:rPr lang="en-US" dirty="0"/>
              <a:t>sinned” (Rom 3:23</a:t>
            </a:r>
            <a:r>
              <a:rPr lang="en-US" dirty="0" smtClean="0"/>
              <a:t>),</a:t>
            </a:r>
          </a:p>
        </p:txBody>
      </p:sp>
    </p:spTree>
    <p:extLst>
      <p:ext uri="{BB962C8B-B14F-4D97-AF65-F5344CB8AC3E}">
        <p14:creationId xmlns:p14="http://schemas.microsoft.com/office/powerpoint/2010/main" val="3532639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let us take this subject and hit home with this.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Somehow maintain that we are exceptions to that rule ignoring that God - who is higher than us and mightier than us -</a:t>
            </a:r>
            <a:br>
              <a:rPr lang="en-US" dirty="0" smtClean="0"/>
            </a:br>
            <a:r>
              <a:rPr lang="en-US" dirty="0" smtClean="0"/>
              <a:t>cannot lie (Titus 1:2)! </a:t>
            </a:r>
          </a:p>
          <a:p>
            <a:r>
              <a:rPr lang="en-US" dirty="0" smtClean="0"/>
              <a:t>Yet we may deny His integrity in a variety of ways:</a:t>
            </a:r>
          </a:p>
          <a:p>
            <a:r>
              <a:rPr lang="en-US" dirty="0" smtClean="0"/>
              <a:t>Eating the Lord’s Supper while being unmoved by the sacrifice of God’s Son;</a:t>
            </a:r>
          </a:p>
          <a:p>
            <a:r>
              <a:rPr lang="en-US" dirty="0" smtClean="0"/>
              <a:t>Listening to sermons while being untouched by the Bible’s teaching,</a:t>
            </a:r>
            <a:br>
              <a:rPr lang="en-US" dirty="0" smtClean="0"/>
            </a:br>
            <a:r>
              <a:rPr lang="en-US" dirty="0" smtClean="0"/>
              <a:t>obstinate in our refusal to change; </a:t>
            </a:r>
          </a:p>
          <a:p>
            <a:r>
              <a:rPr lang="en-US" dirty="0" smtClean="0"/>
              <a:t>Going through an entire church service merely crossing the t’s and dotting the i’s, biding the time until it’s over for another week. </a:t>
            </a:r>
          </a:p>
        </p:txBody>
      </p:sp>
    </p:spTree>
    <p:extLst>
      <p:ext uri="{BB962C8B-B14F-4D97-AF65-F5344CB8AC3E}">
        <p14:creationId xmlns:p14="http://schemas.microsoft.com/office/powerpoint/2010/main" val="1749793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Remedy For Lying:</a:t>
            </a:r>
            <a:br>
              <a:rPr lang="en-US" dirty="0" smtClean="0"/>
            </a:br>
            <a:r>
              <a:rPr lang="en-US" dirty="0" smtClean="0"/>
              <a:t>Honesty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must be honest with others. </a:t>
            </a:r>
            <a:endParaRPr lang="en-US" dirty="0" smtClean="0"/>
          </a:p>
          <a:p>
            <a:r>
              <a:rPr lang="en-US" dirty="0" smtClean="0"/>
              <a:t>Face </a:t>
            </a:r>
            <a:r>
              <a:rPr lang="en-US" dirty="0"/>
              <a:t>it, others can see through </a:t>
            </a:r>
            <a:r>
              <a:rPr lang="en-US" dirty="0" smtClean="0"/>
              <a:t>the hypocrisy </a:t>
            </a:r>
            <a:r>
              <a:rPr lang="en-US" dirty="0"/>
              <a:t>we may try to maintain. </a:t>
            </a:r>
            <a:endParaRPr lang="en-US" dirty="0" smtClean="0"/>
          </a:p>
          <a:p>
            <a:r>
              <a:rPr lang="en-US" dirty="0" smtClean="0"/>
              <a:t>Confessing </a:t>
            </a:r>
            <a:r>
              <a:rPr lang="en-US" dirty="0"/>
              <a:t>our sins to one another (James</a:t>
            </a:r>
            <a:br>
              <a:rPr lang="en-US" dirty="0"/>
            </a:br>
            <a:r>
              <a:rPr lang="en-US" dirty="0"/>
              <a:t>5:16) is a wonderful first step in repairing a relationship with God </a:t>
            </a:r>
            <a:r>
              <a:rPr lang="en-US" dirty="0" smtClean="0"/>
              <a:t>– and one </a:t>
            </a:r>
            <a:r>
              <a:rPr lang="en-US" dirty="0"/>
              <a:t>another.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7601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694</Words>
  <Application>Microsoft Office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Our Biggest Problem: Lying</vt:lpstr>
      <vt:lpstr>Introduction</vt:lpstr>
      <vt:lpstr>The Bible Is full of lies.</vt:lpstr>
      <vt:lpstr>But let us take this subject and hit home with this.</vt:lpstr>
      <vt:lpstr>But let us take this subject and hit home with this.</vt:lpstr>
      <vt:lpstr>But let us take this subject and hit home with this.</vt:lpstr>
      <vt:lpstr>But let us take this subject and hit home with this.</vt:lpstr>
      <vt:lpstr>But let us take this subject and hit home with this.</vt:lpstr>
      <vt:lpstr>The Remedy For Lying: Honesty</vt:lpstr>
      <vt:lpstr>The Remedy For Lying: Honesty</vt:lpstr>
      <vt:lpstr>The Remedy For Lying: Honesty</vt:lpstr>
      <vt:lpstr>Conclusion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Biggest Problem: Lying</dc:title>
  <dc:creator>Aarons</dc:creator>
  <cp:lastModifiedBy>Aarons</cp:lastModifiedBy>
  <cp:revision>4</cp:revision>
  <dcterms:created xsi:type="dcterms:W3CDTF">2013-03-30T15:47:31Z</dcterms:created>
  <dcterms:modified xsi:type="dcterms:W3CDTF">2013-03-30T16:22:53Z</dcterms:modified>
</cp:coreProperties>
</file>