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9677-CED0-46D5-B3AA-6B5B8630D8E3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F350-9E87-493B-817D-93A1C1D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7501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9677-CED0-46D5-B3AA-6B5B8630D8E3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F350-9E87-493B-817D-93A1C1D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53069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9677-CED0-46D5-B3AA-6B5B8630D8E3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F350-9E87-493B-817D-93A1C1D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31582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9677-CED0-46D5-B3AA-6B5B8630D8E3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F350-9E87-493B-817D-93A1C1D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19954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9677-CED0-46D5-B3AA-6B5B8630D8E3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F350-9E87-493B-817D-93A1C1D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62096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9677-CED0-46D5-B3AA-6B5B8630D8E3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F350-9E87-493B-817D-93A1C1D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274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9677-CED0-46D5-B3AA-6B5B8630D8E3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F350-9E87-493B-817D-93A1C1D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09472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9677-CED0-46D5-B3AA-6B5B8630D8E3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F350-9E87-493B-817D-93A1C1D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7710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9677-CED0-46D5-B3AA-6B5B8630D8E3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F350-9E87-493B-817D-93A1C1D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1325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9677-CED0-46D5-B3AA-6B5B8630D8E3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F350-9E87-493B-817D-93A1C1D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372385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9677-CED0-46D5-B3AA-6B5B8630D8E3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F350-9E87-493B-817D-93A1C1D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8120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A9677-CED0-46D5-B3AA-6B5B8630D8E3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9F350-9E87-493B-817D-93A1C1D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92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9085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How To Live </a:t>
            </a:r>
            <a:b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Abundant Life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John 10:10 “.,..I came that they might have life, and might have it abundantly”.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4666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OFFERING ENCOURAGING WORDS </a:t>
            </a:r>
            <a:br>
              <a:rPr lang="en-US" dirty="0" smtClean="0"/>
            </a:br>
            <a:r>
              <a:rPr lang="en-US" dirty="0" smtClean="0"/>
              <a:t>OF DOING 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Nothing </a:t>
            </a:r>
            <a:r>
              <a:rPr lang="en-US" dirty="0"/>
              <a:t>helps us to improve like encouragement, all of us need it.</a:t>
            </a:r>
          </a:p>
          <a:p>
            <a:r>
              <a:rPr lang="en-US" dirty="0" smtClean="0"/>
              <a:t>We </a:t>
            </a:r>
            <a:r>
              <a:rPr lang="en-US" dirty="0"/>
              <a:t>usually speak of good things about a </a:t>
            </a:r>
            <a:r>
              <a:rPr lang="en-US" dirty="0" smtClean="0"/>
              <a:t>person </a:t>
            </a:r>
            <a:r>
              <a:rPr lang="en-US" dirty="0"/>
              <a:t>after </a:t>
            </a:r>
            <a:r>
              <a:rPr lang="en-US" dirty="0" smtClean="0"/>
              <a:t>they are </a:t>
            </a:r>
            <a:r>
              <a:rPr lang="en-US" dirty="0"/>
              <a:t>dead.</a:t>
            </a:r>
          </a:p>
          <a:p>
            <a:r>
              <a:rPr lang="en-US" dirty="0" smtClean="0"/>
              <a:t>We </a:t>
            </a:r>
            <a:r>
              <a:rPr lang="en-US" dirty="0"/>
              <a:t>should not resort to flattery -- but give honor where honor is due.</a:t>
            </a:r>
          </a:p>
          <a:p>
            <a:r>
              <a:rPr lang="en-US" dirty="0" smtClean="0"/>
              <a:t>If </a:t>
            </a:r>
            <a:r>
              <a:rPr lang="en-US" dirty="0"/>
              <a:t>you want to help someone live better, speak an encouraging word concerning the things </a:t>
            </a:r>
            <a:r>
              <a:rPr lang="en-US" dirty="0" smtClean="0"/>
              <a:t>he/she </a:t>
            </a:r>
            <a:r>
              <a:rPr lang="en-US" dirty="0"/>
              <a:t>has done right.</a:t>
            </a:r>
          </a:p>
          <a:p>
            <a:r>
              <a:rPr lang="en-US" dirty="0" smtClean="0"/>
              <a:t>A </a:t>
            </a:r>
            <a:r>
              <a:rPr lang="en-US" dirty="0"/>
              <a:t>continuous downgrading of one will finally break his spirit.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9286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/>
              <a:t>better or more profitable life can be lived than that of a faithful Christian.</a:t>
            </a:r>
          </a:p>
          <a:p>
            <a:r>
              <a:rPr lang="en-US" dirty="0" smtClean="0"/>
              <a:t>Are </a:t>
            </a:r>
            <a:r>
              <a:rPr lang="en-US" dirty="0"/>
              <a:t>you a Christian?</a:t>
            </a:r>
          </a:p>
          <a:p>
            <a:r>
              <a:rPr lang="en-US" dirty="0" smtClean="0"/>
              <a:t>Do </a:t>
            </a:r>
            <a:r>
              <a:rPr lang="en-US" dirty="0"/>
              <a:t>not these things cause you to realize you should be?</a:t>
            </a:r>
          </a:p>
          <a:p>
            <a:r>
              <a:rPr lang="en-US" dirty="0" smtClean="0"/>
              <a:t>As </a:t>
            </a:r>
            <a:r>
              <a:rPr lang="en-US" dirty="0"/>
              <a:t>a Christian, do they not make you want to live more humble and consecrated lives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Time to get started.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1586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WE NEED TO HELP US LIVE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</a:t>
            </a:r>
            <a:r>
              <a:rPr lang="en-US" dirty="0"/>
              <a:t>are busy writing a history of our lives, by the minute</a:t>
            </a:r>
            <a:r>
              <a:rPr lang="en-US" dirty="0" smtClean="0"/>
              <a:t>, hour</a:t>
            </a:r>
            <a:r>
              <a:rPr lang="en-US" dirty="0"/>
              <a:t>, day, week, month, and year.</a:t>
            </a:r>
          </a:p>
          <a:p>
            <a:r>
              <a:rPr lang="en-US" dirty="0" smtClean="0"/>
              <a:t>At </a:t>
            </a:r>
            <a:r>
              <a:rPr lang="en-US" dirty="0"/>
              <a:t>the end of each year we close another chapter and at the end of life we will close the book.</a:t>
            </a:r>
          </a:p>
          <a:p>
            <a:r>
              <a:rPr lang="en-US" dirty="0" smtClean="0"/>
              <a:t>This </a:t>
            </a:r>
            <a:r>
              <a:rPr lang="en-US" dirty="0"/>
              <a:t>book will be opened again at the judgment. </a:t>
            </a:r>
            <a:r>
              <a:rPr lang="en-US" dirty="0" smtClean="0"/>
              <a:t>Revelation </a:t>
            </a:r>
            <a:r>
              <a:rPr lang="en-US" dirty="0"/>
              <a:t>20:11-15.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1096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WE NEED TO HELP US LIVE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We should strive to make each chapter of our lives the very best possible.</a:t>
            </a:r>
          </a:p>
          <a:p>
            <a:r>
              <a:rPr lang="en-US" dirty="0" smtClean="0"/>
              <a:t>And we can, if we let God guide us.</a:t>
            </a:r>
            <a:endParaRPr lang="en-US" dirty="0" smtClean="0"/>
          </a:p>
          <a:p>
            <a:r>
              <a:rPr lang="en-US" dirty="0" smtClean="0"/>
              <a:t>We need, therefore, to study this subject concerning things we need to help us live better lives before God and man.</a:t>
            </a:r>
          </a:p>
          <a:p>
            <a:r>
              <a:rPr lang="en-US" dirty="0" smtClean="0"/>
              <a:t>We need to be warned of pitfalls and problems that might arise. Ezekiel 3: 16-21; 34:1-10. The watchman is to warn people about their sins.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5435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REALIZATION OF THE VALUE OF THE SOUL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91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Only </a:t>
            </a:r>
            <a:r>
              <a:rPr lang="en-US" dirty="0"/>
              <a:t>he who realizes the value of his soul is prepared to live the life God wants him to live in the very best way.</a:t>
            </a:r>
          </a:p>
          <a:p>
            <a:r>
              <a:rPr lang="en-US" dirty="0" smtClean="0"/>
              <a:t>Do </a:t>
            </a:r>
            <a:r>
              <a:rPr lang="en-US" dirty="0"/>
              <a:t>you know the value of your soul? </a:t>
            </a:r>
            <a:r>
              <a:rPr lang="en-US" dirty="0" smtClean="0"/>
              <a:t>Matthew </a:t>
            </a:r>
            <a:r>
              <a:rPr lang="en-US" dirty="0"/>
              <a:t>16:26.</a:t>
            </a:r>
          </a:p>
          <a:p>
            <a:r>
              <a:rPr lang="en-US" dirty="0" smtClean="0"/>
              <a:t>Do </a:t>
            </a:r>
            <a:r>
              <a:rPr lang="en-US" dirty="0"/>
              <a:t>you know why it is so valuable?</a:t>
            </a:r>
          </a:p>
          <a:p>
            <a:r>
              <a:rPr lang="en-US" dirty="0" smtClean="0"/>
              <a:t>It </a:t>
            </a:r>
            <a:r>
              <a:rPr lang="en-US" dirty="0"/>
              <a:t>is from God -- made in His image. </a:t>
            </a:r>
            <a:r>
              <a:rPr lang="en-US" dirty="0" smtClean="0"/>
              <a:t>Genesis </a:t>
            </a:r>
            <a:r>
              <a:rPr lang="en-US" dirty="0"/>
              <a:t>1:26,27.</a:t>
            </a:r>
          </a:p>
          <a:p>
            <a:r>
              <a:rPr lang="en-US" dirty="0" smtClean="0"/>
              <a:t>It </a:t>
            </a:r>
            <a:r>
              <a:rPr lang="en-US" dirty="0"/>
              <a:t>is the only part of us that is eternal. </a:t>
            </a:r>
            <a:r>
              <a:rPr lang="en-US" dirty="0" smtClean="0"/>
              <a:t>Mathew </a:t>
            </a:r>
            <a:r>
              <a:rPr lang="en-US" dirty="0"/>
              <a:t>10:28.</a:t>
            </a:r>
          </a:p>
          <a:p>
            <a:r>
              <a:rPr lang="en-US" dirty="0" smtClean="0"/>
              <a:t>Realizing </a:t>
            </a:r>
            <a:r>
              <a:rPr lang="en-US" dirty="0"/>
              <a:t>the value of the soul, one </a:t>
            </a:r>
            <a:r>
              <a:rPr lang="en-US" dirty="0" smtClean="0"/>
              <a:t>should </a:t>
            </a:r>
            <a:r>
              <a:rPr lang="en-US" dirty="0"/>
              <a:t>want to take the very best care of it that is possible.</a:t>
            </a:r>
          </a:p>
          <a:p>
            <a:r>
              <a:rPr lang="en-US" dirty="0" smtClean="0"/>
              <a:t>It </a:t>
            </a:r>
            <a:r>
              <a:rPr lang="en-US" dirty="0"/>
              <a:t>is unique in that it is the only one that you have </a:t>
            </a:r>
            <a:r>
              <a:rPr lang="en-US" dirty="0" smtClean="0"/>
              <a:t>or ever </a:t>
            </a:r>
            <a:r>
              <a:rPr lang="en-US" dirty="0"/>
              <a:t>will have.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0720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CONSCIOUSNESS OF JUDGMENT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God </a:t>
            </a:r>
            <a:r>
              <a:rPr lang="en-US" dirty="0"/>
              <a:t>has appointed a day of judgment.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Hebrews </a:t>
            </a:r>
            <a:r>
              <a:rPr lang="en-US" dirty="0"/>
              <a:t>9:27; Acts 17:31.</a:t>
            </a:r>
          </a:p>
          <a:p>
            <a:r>
              <a:rPr lang="en-US" dirty="0" smtClean="0"/>
              <a:t>All </a:t>
            </a:r>
            <a:r>
              <a:rPr lang="en-US" dirty="0"/>
              <a:t>will be there. There will be no escape for anyone for any reason. </a:t>
            </a:r>
            <a:r>
              <a:rPr lang="en-US" dirty="0" smtClean="0"/>
              <a:t>Romans </a:t>
            </a:r>
            <a:r>
              <a:rPr lang="en-US" dirty="0"/>
              <a:t>14:10-12.</a:t>
            </a:r>
          </a:p>
          <a:p>
            <a:r>
              <a:rPr lang="en-US" dirty="0" smtClean="0"/>
              <a:t>One </a:t>
            </a:r>
            <a:r>
              <a:rPr lang="en-US" dirty="0"/>
              <a:t>will be judged according to his own works or life.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 Corinthians </a:t>
            </a:r>
            <a:r>
              <a:rPr lang="en-US" dirty="0"/>
              <a:t>5:10; </a:t>
            </a:r>
            <a:r>
              <a:rPr lang="en-US" dirty="0" smtClean="0"/>
              <a:t>Revelation </a:t>
            </a:r>
            <a:r>
              <a:rPr lang="en-US" dirty="0"/>
              <a:t>20:12,13;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Romans </a:t>
            </a:r>
            <a:r>
              <a:rPr lang="en-US" dirty="0"/>
              <a:t>2:1-11.</a:t>
            </a:r>
          </a:p>
          <a:p>
            <a:r>
              <a:rPr lang="en-US" dirty="0" smtClean="0"/>
              <a:t>A </a:t>
            </a:r>
            <a:r>
              <a:rPr lang="en-US" dirty="0"/>
              <a:t>consciousness of these facts </a:t>
            </a:r>
            <a:r>
              <a:rPr lang="en-US" dirty="0" smtClean="0"/>
              <a:t>should </a:t>
            </a:r>
            <a:r>
              <a:rPr lang="en-US" dirty="0"/>
              <a:t>help us to live better.</a:t>
            </a:r>
          </a:p>
          <a:p>
            <a:r>
              <a:rPr lang="en-US" dirty="0" smtClean="0"/>
              <a:t>Are </a:t>
            </a:r>
            <a:r>
              <a:rPr lang="en-US" dirty="0"/>
              <a:t>you ready for that day to come?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8631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AWARENESS OF THE </a:t>
            </a:r>
            <a:br>
              <a:rPr lang="en-US" dirty="0" smtClean="0"/>
            </a:br>
            <a:r>
              <a:rPr lang="en-US" dirty="0" smtClean="0"/>
              <a:t>UNCERTAINTY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876800"/>
          </a:xfrm>
        </p:spPr>
        <p:txBody>
          <a:bodyPr/>
          <a:lstStyle/>
          <a:p>
            <a:r>
              <a:rPr lang="en-US" dirty="0" smtClean="0"/>
              <a:t>Life </a:t>
            </a:r>
            <a:r>
              <a:rPr lang="en-US" dirty="0"/>
              <a:t>is very short at the most in view of eternity.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Job</a:t>
            </a:r>
            <a:r>
              <a:rPr lang="en-US" dirty="0"/>
              <a:t>. 14:1; </a:t>
            </a:r>
            <a:r>
              <a:rPr lang="en-US" dirty="0" smtClean="0"/>
              <a:t>James </a:t>
            </a:r>
            <a:r>
              <a:rPr lang="en-US" dirty="0"/>
              <a:t>4:13,14.</a:t>
            </a:r>
          </a:p>
          <a:p>
            <a:r>
              <a:rPr lang="en-US" dirty="0" smtClean="0"/>
              <a:t>We </a:t>
            </a:r>
            <a:r>
              <a:rPr lang="en-US" dirty="0"/>
              <a:t>know not when the end will be.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Mark </a:t>
            </a:r>
            <a:r>
              <a:rPr lang="en-US" dirty="0"/>
              <a:t>13:33-37.</a:t>
            </a:r>
          </a:p>
          <a:p>
            <a:r>
              <a:rPr lang="en-US" dirty="0" smtClean="0"/>
              <a:t>We </a:t>
            </a:r>
            <a:r>
              <a:rPr lang="en-US" dirty="0"/>
              <a:t>need to live every day as though it were our last day, for </a:t>
            </a:r>
            <a:r>
              <a:rPr lang="en-US" dirty="0" smtClean="0"/>
              <a:t>one day, it will </a:t>
            </a:r>
            <a:r>
              <a:rPr lang="en-US" dirty="0"/>
              <a:t>be.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4830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KNOWLEDGE OF </a:t>
            </a:r>
            <a:br>
              <a:rPr lang="en-US" dirty="0" smtClean="0"/>
            </a:br>
            <a:r>
              <a:rPr lang="en-US" dirty="0" smtClean="0"/>
              <a:t>ONE OF TWO DESTINIES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Both </a:t>
            </a:r>
            <a:r>
              <a:rPr lang="en-US" dirty="0"/>
              <a:t>are the same length in duration -- eternal.</a:t>
            </a:r>
          </a:p>
          <a:p>
            <a:r>
              <a:rPr lang="en-US" dirty="0" smtClean="0"/>
              <a:t>One </a:t>
            </a:r>
            <a:r>
              <a:rPr lang="en-US" dirty="0"/>
              <a:t>is a place of torment -- no experience of man can compare with it.</a:t>
            </a:r>
          </a:p>
          <a:p>
            <a:r>
              <a:rPr lang="en-US" dirty="0" smtClean="0"/>
              <a:t>The </a:t>
            </a:r>
            <a:r>
              <a:rPr lang="en-US" dirty="0"/>
              <a:t>other is a place of happiness and joy -- everything that God can give to make man happy will be there -- everything that will make one sad will be absent.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Luke </a:t>
            </a:r>
            <a:r>
              <a:rPr lang="en-US" dirty="0"/>
              <a:t>16:19-31.</a:t>
            </a:r>
          </a:p>
          <a:p>
            <a:r>
              <a:rPr lang="en-US" dirty="0" smtClean="0"/>
              <a:t>Heaven </a:t>
            </a:r>
            <a:r>
              <a:rPr lang="en-US" dirty="0"/>
              <a:t>is a prepared place for a prepared people.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John </a:t>
            </a:r>
            <a:r>
              <a:rPr lang="en-US" dirty="0"/>
              <a:t>14:1-3; </a:t>
            </a:r>
            <a:r>
              <a:rPr lang="en-US" dirty="0" smtClean="0"/>
              <a:t>Matthew </a:t>
            </a:r>
            <a:r>
              <a:rPr lang="en-US" dirty="0"/>
              <a:t>25: 31-46; 2 </a:t>
            </a:r>
            <a:r>
              <a:rPr lang="en-US" dirty="0" smtClean="0"/>
              <a:t>Thessalonians </a:t>
            </a:r>
            <a:r>
              <a:rPr lang="en-US" dirty="0"/>
              <a:t>1:7-9.</a:t>
            </a:r>
          </a:p>
          <a:p>
            <a:r>
              <a:rPr lang="en-US" dirty="0" smtClean="0"/>
              <a:t>Hell </a:t>
            </a:r>
            <a:r>
              <a:rPr lang="en-US" dirty="0"/>
              <a:t>is prepared for the Devil and his angels. All that serve him are his angels or messengers.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Matthew </a:t>
            </a:r>
            <a:r>
              <a:rPr lang="en-US" dirty="0"/>
              <a:t>25:41.</a:t>
            </a:r>
          </a:p>
        </p:txBody>
      </p:sp>
    </p:spTree>
    <p:extLst>
      <p:ext uri="{BB962C8B-B14F-4D97-AF65-F5344CB8AC3E}">
        <p14:creationId xmlns:p14="http://schemas.microsoft.com/office/powerpoint/2010/main" val="9073605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SEEKING A GREATER </a:t>
            </a:r>
            <a:br>
              <a:rPr lang="en-US" dirty="0" smtClean="0"/>
            </a:br>
            <a:r>
              <a:rPr lang="en-US" dirty="0" smtClean="0"/>
              <a:t>DEGREE OF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Peter </a:t>
            </a:r>
            <a:r>
              <a:rPr lang="en-US" dirty="0"/>
              <a:t>began to sink into the water because of the lack of faith.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Matthew </a:t>
            </a:r>
            <a:r>
              <a:rPr lang="en-US" dirty="0"/>
              <a:t>14: 28-31.</a:t>
            </a:r>
          </a:p>
          <a:p>
            <a:r>
              <a:rPr lang="en-US" dirty="0" smtClean="0"/>
              <a:t>Unbelief </a:t>
            </a:r>
            <a:r>
              <a:rPr lang="en-US" dirty="0"/>
              <a:t>causes one to depart from God.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Hebrews </a:t>
            </a:r>
            <a:r>
              <a:rPr lang="en-US" dirty="0"/>
              <a:t>3:12.</a:t>
            </a:r>
          </a:p>
          <a:p>
            <a:r>
              <a:rPr lang="en-US" dirty="0" smtClean="0"/>
              <a:t>We </a:t>
            </a:r>
            <a:r>
              <a:rPr lang="en-US" dirty="0"/>
              <a:t>should call upon the Lord to help us increase our faith.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Romans </a:t>
            </a:r>
            <a:r>
              <a:rPr lang="en-US" dirty="0"/>
              <a:t>10:17; </a:t>
            </a:r>
            <a:r>
              <a:rPr lang="en-US" dirty="0" smtClean="0"/>
              <a:t>Luke </a:t>
            </a:r>
            <a:r>
              <a:rPr lang="en-US" dirty="0"/>
              <a:t>17:5.</a:t>
            </a:r>
          </a:p>
          <a:p>
            <a:r>
              <a:rPr lang="en-US" dirty="0" smtClean="0"/>
              <a:t>We </a:t>
            </a:r>
            <a:r>
              <a:rPr lang="en-US" dirty="0"/>
              <a:t>need to lay aside every sin and the weight that doth so easily besets us.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Hebrews </a:t>
            </a:r>
            <a:r>
              <a:rPr lang="en-US" dirty="0"/>
              <a:t>12:1,2.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7211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AWARE</a:t>
            </a:r>
            <a:r>
              <a:rPr lang="en-US" dirty="0" smtClean="0"/>
              <a:t> OF BEING AN EXAMPLE TO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181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We </a:t>
            </a:r>
            <a:r>
              <a:rPr lang="en-US" dirty="0"/>
              <a:t>are an example -- no one lives or dies unto himself alone.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Matthew </a:t>
            </a:r>
            <a:r>
              <a:rPr lang="en-US" dirty="0"/>
              <a:t>5:13- 16; </a:t>
            </a:r>
            <a:r>
              <a:rPr lang="en-US" dirty="0" smtClean="0"/>
              <a:t>Romans </a:t>
            </a:r>
            <a:r>
              <a:rPr lang="en-US" dirty="0"/>
              <a:t>14:7; </a:t>
            </a:r>
            <a:br>
              <a:rPr lang="en-US" dirty="0"/>
            </a:br>
            <a:r>
              <a:rPr lang="en-US" dirty="0" smtClean="0"/>
              <a:t>1 Corinthians </a:t>
            </a:r>
            <a:r>
              <a:rPr lang="en-US" dirty="0"/>
              <a:t>11:1.</a:t>
            </a:r>
          </a:p>
          <a:p>
            <a:r>
              <a:rPr lang="en-US" dirty="0" smtClean="0"/>
              <a:t>Someone </a:t>
            </a:r>
            <a:r>
              <a:rPr lang="en-US" dirty="0"/>
              <a:t>is always following in our footsteps.</a:t>
            </a:r>
          </a:p>
          <a:p>
            <a:r>
              <a:rPr lang="en-US" dirty="0" smtClean="0"/>
              <a:t>Timothy </a:t>
            </a:r>
            <a:r>
              <a:rPr lang="en-US" dirty="0"/>
              <a:t>was told to be an example to the believers.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 Timothy </a:t>
            </a:r>
            <a:r>
              <a:rPr lang="en-US" dirty="0"/>
              <a:t>4:12.</a:t>
            </a:r>
          </a:p>
          <a:p>
            <a:r>
              <a:rPr lang="en-US" dirty="0" smtClean="0"/>
              <a:t>A </a:t>
            </a:r>
            <a:r>
              <a:rPr lang="en-US" dirty="0"/>
              <a:t>Christian is Christianity on display before the world and therefore should magnify Christ in his life.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 Corinthians </a:t>
            </a:r>
            <a:r>
              <a:rPr lang="en-US" dirty="0"/>
              <a:t>3:1-3; </a:t>
            </a:r>
            <a:r>
              <a:rPr lang="en-US" dirty="0" smtClean="0"/>
              <a:t>Philippians </a:t>
            </a:r>
            <a:r>
              <a:rPr lang="en-US" dirty="0"/>
              <a:t>1:20.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4424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562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How To Live  The Abundant Life</vt:lpstr>
      <vt:lpstr>THINGS WE NEED TO HELP US LIVE BETTER</vt:lpstr>
      <vt:lpstr>THINGS WE NEED TO HELP US LIVE BETTER</vt:lpstr>
      <vt:lpstr>A REALIZATION OF THE VALUE OF THE SOUL</vt:lpstr>
      <vt:lpstr>A CONSCIOUSNESS OF JUDGMENT</vt:lpstr>
      <vt:lpstr>AN AWARENESS OF THE  UNCERTAINTY OF LIFE</vt:lpstr>
      <vt:lpstr>A KNOWLEDGE OF  ONE OF TWO DESTINIES</vt:lpstr>
      <vt:lpstr>SEEKING A GREATER  DEGREE OF FAITH</vt:lpstr>
      <vt:lpstr>AWARE OF BEING AN EXAMPLE TO OTHERS</vt:lpstr>
      <vt:lpstr>OFFERING ENCOURAGING WORDS  OF DOING RIGHT</vt:lpstr>
      <vt:lpstr>CONCLUSION: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Aarons</dc:creator>
  <cp:lastModifiedBy>Aarons</cp:lastModifiedBy>
  <cp:revision>5</cp:revision>
  <dcterms:created xsi:type="dcterms:W3CDTF">2014-07-18T02:24:51Z</dcterms:created>
  <dcterms:modified xsi:type="dcterms:W3CDTF">2014-07-18T02:57:08Z</dcterms:modified>
</cp:coreProperties>
</file>