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F7964D0-365D-4DE9-B927-EC635E72F1BC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A9B33B-3C2A-4553-B205-890806EF1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The Life To Come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Ecclesiastes 1:14</a:t>
            </a:r>
          </a:p>
          <a:p>
            <a:r>
              <a:rPr lang="en-US" dirty="0" smtClean="0"/>
              <a:t>“I have seen all the works which have been done under the sun, and behold, all is vanity and striving after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7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15409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Conclusion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Autofit/>
          </a:bodyPr>
          <a:lstStyle/>
          <a:p>
            <a:r>
              <a:rPr lang="en-US" sz="3200" dirty="0" smtClean="0"/>
              <a:t>Does your life have an endless hope,</a:t>
            </a:r>
          </a:p>
          <a:p>
            <a:r>
              <a:rPr lang="en-US" sz="3200" dirty="0" smtClean="0"/>
              <a:t>Or a hopeless end.</a:t>
            </a:r>
          </a:p>
          <a:p>
            <a:r>
              <a:rPr lang="en-US" sz="3200" dirty="0" smtClean="0"/>
              <a:t>Without God in your life now, life is hopeless.</a:t>
            </a:r>
          </a:p>
          <a:p>
            <a:r>
              <a:rPr lang="en-US" sz="3200" dirty="0" smtClean="0"/>
              <a:t>Are you ready to allow God’s grace give you the hope God wants you to 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217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115409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Life is not a bed of roses.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question why things happen.</a:t>
            </a:r>
          </a:p>
          <a:p>
            <a:r>
              <a:rPr lang="en-US" sz="4000" dirty="0" smtClean="0"/>
              <a:t>We wonder why God allows things to happen.</a:t>
            </a:r>
          </a:p>
          <a:p>
            <a:r>
              <a:rPr lang="en-US" sz="4000" dirty="0" smtClean="0"/>
              <a:t>If this is all there is, then what is the point of doing good?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090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This Life isn’t Everything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1"/>
            <a:ext cx="7696200" cy="46329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see the futility of living good lives if there is nothing beyond this life.</a:t>
            </a:r>
          </a:p>
          <a:p>
            <a:r>
              <a:rPr lang="en-US" sz="3200" dirty="0" smtClean="0"/>
              <a:t>1 Corinthians 15:32: “If from human motives I fought with wild beasts at Ephesus, what does it profit me?  If the dead are not raised, </a:t>
            </a:r>
            <a:r>
              <a:rPr lang="en-US" sz="3200" dirty="0" smtClean="0">
                <a:latin typeface="Cornerstone" pitchFamily="2" charset="0"/>
              </a:rPr>
              <a:t>let us eat and drink, for tomorrow we die</a:t>
            </a:r>
            <a:r>
              <a:rPr lang="en-US" sz="3200" dirty="0" smtClean="0"/>
              <a:t>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308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620000" cy="1371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God Gave us something to look forward to.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772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may question everything, but we would be wise to hear God’s answers to the questions, and not man’s.</a:t>
            </a:r>
          </a:p>
          <a:p>
            <a:r>
              <a:rPr lang="en-US" sz="3200" dirty="0" smtClean="0"/>
              <a:t>Jesus taught about a resurrection that leads to life beyond this life.</a:t>
            </a:r>
          </a:p>
          <a:p>
            <a:r>
              <a:rPr lang="en-US" sz="3200" dirty="0" smtClean="0"/>
              <a:t>Luke 20:27-38</a:t>
            </a:r>
          </a:p>
          <a:p>
            <a:r>
              <a:rPr lang="en-US" sz="3200" dirty="0" smtClean="0"/>
              <a:t>John 5:28-29</a:t>
            </a:r>
          </a:p>
          <a:p>
            <a:r>
              <a:rPr lang="en-US" sz="3200" dirty="0" smtClean="0"/>
              <a:t>John 11:23-26, 40-45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328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The resurrection is the foundation of all that we are as Christians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 is proven to be the Son of God</a:t>
            </a:r>
          </a:p>
          <a:p>
            <a:r>
              <a:rPr lang="en-US" sz="3200" dirty="0" smtClean="0"/>
              <a:t>We are given a living hope.</a:t>
            </a:r>
          </a:p>
          <a:p>
            <a:r>
              <a:rPr lang="en-US" sz="3200" dirty="0" smtClean="0"/>
              <a:t>1 Peter 1:3-5</a:t>
            </a:r>
          </a:p>
          <a:p>
            <a:r>
              <a:rPr lang="en-US" sz="3200" dirty="0" smtClean="0"/>
              <a:t>It is in this heavenly hope that great power is found in our  lives.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946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It helps me deal with worry and anxiety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things do we worry about?</a:t>
            </a:r>
          </a:p>
          <a:p>
            <a:r>
              <a:rPr lang="en-US" sz="3600" dirty="0" smtClean="0"/>
              <a:t>Jesus is in control of everything.</a:t>
            </a:r>
          </a:p>
          <a:p>
            <a:r>
              <a:rPr lang="en-US" sz="3600" dirty="0" smtClean="0"/>
              <a:t>Ephesians 1:19-21</a:t>
            </a:r>
          </a:p>
          <a:p>
            <a:r>
              <a:rPr lang="en-US" sz="3600" dirty="0" smtClean="0"/>
              <a:t>If we trust in Christ, we do not need to worry.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17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It helps me deal with hurts and forgiveness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others hurt you, look to Jesus</a:t>
            </a:r>
          </a:p>
          <a:p>
            <a:r>
              <a:rPr lang="en-US" sz="3200" dirty="0" smtClean="0"/>
              <a:t>We cannot be forgiven if we do not forgive others.</a:t>
            </a:r>
          </a:p>
          <a:p>
            <a:r>
              <a:rPr lang="en-US" sz="3200" dirty="0" smtClean="0"/>
              <a:t>Matthew 6:14-15</a:t>
            </a:r>
          </a:p>
          <a:p>
            <a:r>
              <a:rPr lang="en-US" sz="3200" dirty="0" smtClean="0"/>
              <a:t>No matter how much others have hurt us, it is nothing compared to what Christ went through.</a:t>
            </a:r>
          </a:p>
          <a:p>
            <a:r>
              <a:rPr lang="en-US" sz="3200" dirty="0" smtClean="0"/>
              <a:t>1 Peter 2:21-23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559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We look forward to going there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Perhaps for a great reunion.</a:t>
            </a:r>
          </a:p>
          <a:p>
            <a:r>
              <a:rPr lang="en-US" sz="3200" dirty="0" smtClean="0"/>
              <a:t>Perhaps for the wonderful singing.</a:t>
            </a:r>
          </a:p>
          <a:p>
            <a:r>
              <a:rPr lang="en-US" sz="3200" dirty="0" smtClean="0"/>
              <a:t>Perhaps just to be with God and Jesus.</a:t>
            </a:r>
          </a:p>
          <a:p>
            <a:r>
              <a:rPr lang="en-US" sz="3200" dirty="0" smtClean="0"/>
              <a:t>The greatest people of all time will be there.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80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1"/>
            <a:ext cx="7315200" cy="7620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Why I </a:t>
            </a:r>
            <a:r>
              <a:rPr lang="en-US" dirty="0" err="1" smtClean="0">
                <a:latin typeface="Algerian" pitchFamily="82" charset="0"/>
              </a:rPr>
              <a:t>waNT</a:t>
            </a:r>
            <a:r>
              <a:rPr lang="en-US" dirty="0" smtClean="0">
                <a:latin typeface="Algerian" pitchFamily="82" charset="0"/>
              </a:rPr>
              <a:t> to go there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8615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world is  not my home, I’m just a passing thru.</a:t>
            </a:r>
          </a:p>
          <a:p>
            <a:r>
              <a:rPr lang="en-US" sz="3200" dirty="0" smtClean="0"/>
              <a:t>There is a city described in the Book that I want to go see.</a:t>
            </a:r>
          </a:p>
          <a:p>
            <a:r>
              <a:rPr lang="en-US" sz="3200" dirty="0" smtClean="0"/>
              <a:t>This will be the fulfillment of what I was created for.</a:t>
            </a:r>
          </a:p>
          <a:p>
            <a:r>
              <a:rPr lang="en-US" sz="3200" dirty="0" smtClean="0"/>
              <a:t>My tears will be wiped away, and there will be eternal joy, peace, and bliss.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206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</TotalTime>
  <Words>462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The Life To Come</vt:lpstr>
      <vt:lpstr>Life is not a bed of roses.</vt:lpstr>
      <vt:lpstr>This Life isn’t Everything</vt:lpstr>
      <vt:lpstr>God Gave us something to look forward to.</vt:lpstr>
      <vt:lpstr>The resurrection is the foundation of all that we are as Christians</vt:lpstr>
      <vt:lpstr>It helps me deal with worry and anxiety</vt:lpstr>
      <vt:lpstr>It helps me deal with hurts and forgiveness</vt:lpstr>
      <vt:lpstr>We look forward to going there</vt:lpstr>
      <vt:lpstr>Why I waNT to go there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To Come</dc:title>
  <dc:creator>Aarons</dc:creator>
  <cp:lastModifiedBy>Aarons</cp:lastModifiedBy>
  <cp:revision>5</cp:revision>
  <dcterms:created xsi:type="dcterms:W3CDTF">2012-11-25T04:01:31Z</dcterms:created>
  <dcterms:modified xsi:type="dcterms:W3CDTF">2012-11-25T04:41:36Z</dcterms:modified>
</cp:coreProperties>
</file>