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9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4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0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56E7-16F0-47FE-B496-255A6D40364A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6D02-F44D-4D19-A5D5-5488877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3428999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azooka" pitchFamily="2" charset="0"/>
              </a:rPr>
              <a:t>Our Journey Together</a:t>
            </a:r>
            <a:endParaRPr lang="en-US" sz="6600" dirty="0">
              <a:latin typeface="Bazook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Introduction To A New Beginning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/>
          <a:lstStyle/>
          <a:p>
            <a:r>
              <a:rPr lang="en-US" dirty="0" smtClean="0"/>
              <a:t>Sometimes, when trying to be forceful in making a point, someone might consider me to be arrogant in my speaking.</a:t>
            </a:r>
          </a:p>
          <a:p>
            <a:r>
              <a:rPr lang="en-US" dirty="0" smtClean="0"/>
              <a:t>Mean spirited, belligerent, and other things that might be called or charged.</a:t>
            </a:r>
          </a:p>
          <a:p>
            <a:r>
              <a:rPr lang="en-US" dirty="0" smtClean="0"/>
              <a:t>Believe me, that I have no intention to come across as any of these things.</a:t>
            </a:r>
          </a:p>
          <a:p>
            <a:r>
              <a:rPr lang="en-US" dirty="0" smtClean="0"/>
              <a:t>If you think my preaching touches on these areas, please let me know.</a:t>
            </a:r>
          </a:p>
          <a:p>
            <a:r>
              <a:rPr lang="en-US" dirty="0" smtClean="0"/>
              <a:t>Do not hold back, as I need to know what I must do to </a:t>
            </a:r>
            <a:r>
              <a:rPr lang="en-US" dirty="0" smtClean="0"/>
              <a:t>improve and be </a:t>
            </a:r>
            <a:r>
              <a:rPr lang="en-US" dirty="0" smtClean="0"/>
              <a:t>effective in my preaching.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smtClean="0"/>
              <a:t>What Should I Expect From You?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Basically, everything I have just lined out.</a:t>
            </a:r>
          </a:p>
          <a:p>
            <a:r>
              <a:rPr lang="en-US" b="1" u="sng" dirty="0" smtClean="0"/>
              <a:t>#1 DO NOT BLINDLY ACCEPT WHAT I PREACH</a:t>
            </a:r>
          </a:p>
          <a:p>
            <a:r>
              <a:rPr lang="en-US" dirty="0" smtClean="0"/>
              <a:t>Once again, I remind you that I am human and can make mistakes.</a:t>
            </a:r>
          </a:p>
          <a:p>
            <a:r>
              <a:rPr lang="en-US" dirty="0" smtClean="0"/>
              <a:t>Now, I take this seriously, and make the effort to keep my preaching in line with God’s word and message.</a:t>
            </a:r>
          </a:p>
          <a:p>
            <a:r>
              <a:rPr lang="en-US" dirty="0" smtClean="0"/>
              <a:t>Sometimes, I </a:t>
            </a:r>
            <a:r>
              <a:rPr lang="en-US" dirty="0" err="1" smtClean="0"/>
              <a:t>mis</a:t>
            </a:r>
            <a:r>
              <a:rPr lang="en-US" dirty="0" smtClean="0"/>
              <a:t>-quote scripture or get some mixed up.  Please bring this to my attention.</a:t>
            </a:r>
          </a:p>
          <a:p>
            <a:r>
              <a:rPr lang="en-US" dirty="0" smtClean="0"/>
              <a:t>I do not want there to be any opportunity for anyone to accuse me of teaching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#2 LETS STUDY </a:t>
            </a:r>
            <a:r>
              <a:rPr lang="en-US" b="1" u="sng" dirty="0" smtClean="0"/>
              <a:t>TOGETHER</a:t>
            </a:r>
            <a:endParaRPr lang="en-US" b="1" u="sng" dirty="0" smtClean="0"/>
          </a:p>
          <a:p>
            <a:r>
              <a:rPr lang="en-US" dirty="0" smtClean="0"/>
              <a:t>I Realize that there are issues around the brotherhood.  Some are made into doctrinal issues and some are nothing more than personal views.</a:t>
            </a:r>
          </a:p>
          <a:p>
            <a:r>
              <a:rPr lang="en-US" dirty="0" smtClean="0"/>
              <a:t>Either way, such can cause division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Jesus and Paul warned about putting stumbling blocks before our brethren. We do not want to do that.</a:t>
            </a:r>
            <a:endParaRPr lang="en-US" dirty="0" smtClean="0"/>
          </a:p>
          <a:p>
            <a:r>
              <a:rPr lang="en-US" dirty="0" smtClean="0"/>
              <a:t>I am not aware of what problems may be facing this </a:t>
            </a:r>
            <a:r>
              <a:rPr lang="en-US" dirty="0" smtClean="0"/>
              <a:t>congregation </a:t>
            </a:r>
            <a:r>
              <a:rPr lang="en-US" dirty="0" smtClean="0"/>
              <a:t>now or in the past.</a:t>
            </a:r>
          </a:p>
          <a:p>
            <a:r>
              <a:rPr lang="en-US" dirty="0" smtClean="0"/>
              <a:t>I would hope that we can sit down, and open our bibles and let God instruct us.</a:t>
            </a:r>
          </a:p>
          <a:p>
            <a:r>
              <a:rPr lang="en-US" dirty="0" smtClean="0"/>
              <a:t>Whatever, we need to agree that the Bible is the ultimate authority given us by God to settle such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MY FINAL REQUEST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700" dirty="0" smtClean="0"/>
              <a:t>1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7274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/>
          <a:lstStyle/>
          <a:p>
            <a:r>
              <a:rPr lang="en-US" dirty="0" smtClean="0"/>
              <a:t>I request from each one of you that you plan to ask </a:t>
            </a:r>
            <a:r>
              <a:rPr lang="en-US" sz="4400" b="1" dirty="0" smtClean="0"/>
              <a:t>one </a:t>
            </a:r>
            <a:r>
              <a:rPr lang="en-US" dirty="0" smtClean="0"/>
              <a:t>person to visit us here to worship God.</a:t>
            </a:r>
          </a:p>
          <a:p>
            <a:r>
              <a:rPr lang="en-US" dirty="0" smtClean="0"/>
              <a:t>Just </a:t>
            </a:r>
            <a:r>
              <a:rPr lang="en-US" b="1" dirty="0" smtClean="0"/>
              <a:t>ONE</a:t>
            </a:r>
            <a:r>
              <a:rPr lang="en-US" dirty="0" smtClean="0"/>
              <a:t> person this year.</a:t>
            </a:r>
          </a:p>
          <a:p>
            <a:r>
              <a:rPr lang="en-US" dirty="0" smtClean="0"/>
              <a:t>I request from each family to set up </a:t>
            </a:r>
            <a:r>
              <a:rPr lang="en-US" sz="4000" b="1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bible study in your home.</a:t>
            </a:r>
          </a:p>
          <a:p>
            <a:r>
              <a:rPr lang="en-US" dirty="0" smtClean="0"/>
              <a:t>Only </a:t>
            </a:r>
            <a:r>
              <a:rPr lang="en-US" b="1" dirty="0" smtClean="0"/>
              <a:t>one</a:t>
            </a:r>
            <a:r>
              <a:rPr lang="en-US" dirty="0" smtClean="0"/>
              <a:t> (unless you want more).  </a:t>
            </a:r>
          </a:p>
          <a:p>
            <a:r>
              <a:rPr lang="en-US" dirty="0" smtClean="0"/>
              <a:t>You may invite only members, and hopefully you can invite your neighbors or </a:t>
            </a:r>
            <a:r>
              <a:rPr lang="en-US" dirty="0" smtClean="0"/>
              <a:t>friends.</a:t>
            </a:r>
          </a:p>
          <a:p>
            <a:r>
              <a:rPr lang="en-US" dirty="0" smtClean="0"/>
              <a:t>I am not afraid for you guys to wear me out doing this work.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37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916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Such bible study will be a time to get together for some social interaction, and then get some spiritual nourishment.</a:t>
            </a:r>
          </a:p>
          <a:p>
            <a:r>
              <a:rPr lang="en-US" dirty="0" smtClean="0"/>
              <a:t>Only </a:t>
            </a:r>
            <a:r>
              <a:rPr lang="en-US" b="1" dirty="0" smtClean="0"/>
              <a:t>one</a:t>
            </a:r>
            <a:r>
              <a:rPr lang="en-US" dirty="0" smtClean="0"/>
              <a:t> invite, and only </a:t>
            </a:r>
            <a:r>
              <a:rPr lang="en-US" b="1" dirty="0" smtClean="0"/>
              <a:t>one</a:t>
            </a:r>
            <a:r>
              <a:rPr lang="en-US" dirty="0" smtClean="0"/>
              <a:t> bible study should not be too much to </a:t>
            </a:r>
            <a:r>
              <a:rPr lang="en-US" dirty="0" smtClean="0"/>
              <a:t>ask (each year).</a:t>
            </a:r>
            <a:endParaRPr lang="en-US" dirty="0" smtClean="0"/>
          </a:p>
          <a:p>
            <a:r>
              <a:rPr lang="en-US" dirty="0" smtClean="0"/>
              <a:t>Since it will be in your home, you can choose the subject you want to discuss.</a:t>
            </a:r>
          </a:p>
          <a:p>
            <a:r>
              <a:rPr lang="en-US" dirty="0" smtClean="0"/>
              <a:t>I guarantee that there will be spiritual growth taking place whenever we get together to study God’s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05004"/>
          </a:xfrm>
        </p:spPr>
        <p:txBody>
          <a:bodyPr/>
          <a:lstStyle/>
          <a:p>
            <a:r>
              <a:rPr lang="en-US" b="1" dirty="0" smtClean="0"/>
              <a:t>Finally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have some fun.</a:t>
            </a:r>
          </a:p>
          <a:p>
            <a:r>
              <a:rPr lang="en-US" dirty="0" smtClean="0"/>
              <a:t>Remember in some of the sports movies how everyone was trying so hard that they forgot to have fun?</a:t>
            </a:r>
          </a:p>
          <a:p>
            <a:r>
              <a:rPr lang="en-US" dirty="0" smtClean="0"/>
              <a:t>Then when they got back to their childhood memories, they started having fun, and the winning began.</a:t>
            </a:r>
          </a:p>
          <a:p>
            <a:r>
              <a:rPr lang="en-US" dirty="0" smtClean="0"/>
              <a:t>Yes, we have to work hard, but we also know that our efforts will pay off.</a:t>
            </a:r>
          </a:p>
          <a:p>
            <a:r>
              <a:rPr lang="en-US" dirty="0" smtClean="0"/>
              <a:t>So let us enjoy this journey and get along with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953000"/>
          </a:xfrm>
        </p:spPr>
        <p:txBody>
          <a:bodyPr/>
          <a:lstStyle/>
          <a:p>
            <a:r>
              <a:rPr lang="en-US" dirty="0" smtClean="0"/>
              <a:t>I look forward to this new journey, and I ask you to join me.</a:t>
            </a:r>
          </a:p>
          <a:p>
            <a:r>
              <a:rPr lang="en-US" dirty="0" smtClean="0"/>
              <a:t>Remember, we are in this together, and we need each other as much as we ever have.</a:t>
            </a:r>
          </a:p>
          <a:p>
            <a:r>
              <a:rPr lang="en-US" dirty="0" smtClean="0"/>
              <a:t>The salvation that God provides is available if we will just do our part and obey Him.</a:t>
            </a:r>
          </a:p>
          <a:p>
            <a:r>
              <a:rPr lang="en-US" dirty="0" smtClean="0"/>
              <a:t>Invitation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ALL HAVE CHANGED IN A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change that is drastic to some, and not so for others.</a:t>
            </a:r>
          </a:p>
          <a:p>
            <a:r>
              <a:rPr lang="en-US" dirty="0" smtClean="0"/>
              <a:t>We all have anxiety when change occurs.</a:t>
            </a:r>
          </a:p>
          <a:p>
            <a:r>
              <a:rPr lang="en-US" dirty="0" smtClean="0"/>
              <a:t>Rodger is gone and now, I am here.</a:t>
            </a:r>
          </a:p>
          <a:p>
            <a:r>
              <a:rPr lang="en-US" dirty="0" smtClean="0"/>
              <a:t>I get that you all loved and appreciated Rodger for his 16 years with you.</a:t>
            </a:r>
          </a:p>
          <a:p>
            <a:r>
              <a:rPr lang="en-US" dirty="0" smtClean="0"/>
              <a:t>What you need to remember is that (obviously), I am not Rodger.</a:t>
            </a:r>
          </a:p>
          <a:p>
            <a:r>
              <a:rPr lang="en-US" dirty="0" smtClean="0"/>
              <a:t>There should always be a special place in your heart for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/>
          <a:lstStyle/>
          <a:p>
            <a:r>
              <a:rPr lang="en-US" dirty="0" smtClean="0"/>
              <a:t>Just because we are different does not mean the message from the pulpit will be different.</a:t>
            </a:r>
          </a:p>
          <a:p>
            <a:r>
              <a:rPr lang="en-US" dirty="0" smtClean="0"/>
              <a:t>Every preacher that teaches the truth uses methods that vary, but the truth does not change.</a:t>
            </a:r>
          </a:p>
          <a:p>
            <a:r>
              <a:rPr lang="en-US" dirty="0" smtClean="0"/>
              <a:t>It should not change, and sadly it has in many places.</a:t>
            </a:r>
          </a:p>
          <a:p>
            <a:r>
              <a:rPr lang="en-US" dirty="0" smtClean="0"/>
              <a:t>Congregations that had a reputation for holding to the truth have lost that recognition.</a:t>
            </a:r>
          </a:p>
          <a:p>
            <a:r>
              <a:rPr lang="en-US" dirty="0" smtClean="0"/>
              <a:t>This is nothing new, because the church at Ephesus in Revelation 2 did the same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/>
          <a:lstStyle/>
          <a:p>
            <a:r>
              <a:rPr lang="en-US" dirty="0" smtClean="0"/>
              <a:t>My 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i="1" u="sng" dirty="0" smtClean="0"/>
              <a:t>#1    I AM YOUR SERVANT</a:t>
            </a:r>
          </a:p>
          <a:p>
            <a:r>
              <a:rPr lang="en-US" sz="4800" dirty="0" smtClean="0"/>
              <a:t>I am here for you.</a:t>
            </a:r>
          </a:p>
          <a:p>
            <a:r>
              <a:rPr lang="en-US" sz="4800" dirty="0" smtClean="0"/>
              <a:t>The title of minister should be appropriate here because my job is to minister to your </a:t>
            </a:r>
            <a:r>
              <a:rPr lang="en-US" sz="4800" u="sng" dirty="0" smtClean="0"/>
              <a:t>NEEDS.</a:t>
            </a:r>
          </a:p>
          <a:p>
            <a:r>
              <a:rPr lang="en-US" sz="4800" dirty="0" smtClean="0"/>
              <a:t>Notice, I did not say wants.</a:t>
            </a:r>
          </a:p>
          <a:p>
            <a:r>
              <a:rPr lang="en-US" sz="4400" dirty="0" smtClean="0"/>
              <a:t>My job is really no different than what God has commanded each and everyone of us.</a:t>
            </a:r>
          </a:p>
          <a:p>
            <a:r>
              <a:rPr lang="en-US" sz="4400" dirty="0" smtClean="0"/>
              <a:t>To help you get to heaven is my number one duty.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23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/>
          <a:lstStyle/>
          <a:p>
            <a:r>
              <a:rPr lang="en-US" dirty="0" smtClean="0"/>
              <a:t>As a result of my preaching, you should learn the tools you need to make yourself into the Christian that God wants you to be.</a:t>
            </a:r>
          </a:p>
          <a:p>
            <a:r>
              <a:rPr lang="en-US" dirty="0" smtClean="0"/>
              <a:t>Christ has a similar job—to help people get to heaven.</a:t>
            </a:r>
          </a:p>
          <a:p>
            <a:r>
              <a:rPr lang="en-US" dirty="0" smtClean="0"/>
              <a:t>The Holy Spirit has the same goal and purpose.</a:t>
            </a:r>
          </a:p>
          <a:p>
            <a:r>
              <a:rPr lang="en-US" dirty="0" smtClean="0"/>
              <a:t>The elders have this same goal.</a:t>
            </a:r>
          </a:p>
          <a:p>
            <a:r>
              <a:rPr lang="en-US" dirty="0" smtClean="0"/>
              <a:t>Every member needs to understand that they have the same 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dirty="0" smtClean="0"/>
              <a:t>I will teach, but I cannot make you learn.</a:t>
            </a:r>
          </a:p>
          <a:p>
            <a:r>
              <a:rPr lang="en-US" dirty="0" smtClean="0"/>
              <a:t>You have to want to do that on your own.</a:t>
            </a:r>
          </a:p>
          <a:p>
            <a:r>
              <a:rPr lang="en-US" b="1" u="sng" dirty="0" smtClean="0"/>
              <a:t>#2  DO NOT FORGET THAT I AM YOUR </a:t>
            </a:r>
            <a:r>
              <a:rPr lang="en-US" b="1" u="sng" dirty="0" smtClean="0"/>
              <a:t>SERVANT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9060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553200"/>
          </a:xfrm>
        </p:spPr>
        <p:txBody>
          <a:bodyPr/>
          <a:lstStyle/>
          <a:p>
            <a:r>
              <a:rPr lang="en-US" b="1" u="sng" dirty="0" smtClean="0"/>
              <a:t>#3 I NEED YOUR PRAYERS</a:t>
            </a:r>
          </a:p>
          <a:p>
            <a:r>
              <a:rPr lang="en-US" dirty="0" smtClean="0"/>
              <a:t>I have taken on this great responsibility, and I do so humbly.</a:t>
            </a:r>
          </a:p>
          <a:p>
            <a:r>
              <a:rPr lang="en-US" dirty="0" smtClean="0"/>
              <a:t>I am human and I do make mistakes.</a:t>
            </a:r>
          </a:p>
          <a:p>
            <a:r>
              <a:rPr lang="en-US" dirty="0" smtClean="0"/>
              <a:t>I need wisdom James 1:5</a:t>
            </a:r>
            <a:endParaRPr lang="en-US" dirty="0" smtClean="0"/>
          </a:p>
          <a:p>
            <a:r>
              <a:rPr lang="en-US" dirty="0" smtClean="0"/>
              <a:t>Besides, we are all in this together.</a:t>
            </a:r>
          </a:p>
          <a:p>
            <a:r>
              <a:rPr lang="en-US" dirty="0" smtClean="0"/>
              <a:t>And God commands us to pray for one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4" y="533400"/>
            <a:ext cx="8968966" cy="6096000"/>
          </a:xfrm>
        </p:spPr>
        <p:txBody>
          <a:bodyPr/>
          <a:lstStyle/>
          <a:p>
            <a:r>
              <a:rPr lang="en-US" b="1" u="sng" dirty="0" smtClean="0"/>
              <a:t>#4 I NEED YOUR INPUT</a:t>
            </a:r>
          </a:p>
          <a:p>
            <a:r>
              <a:rPr lang="en-US" dirty="0" smtClean="0"/>
              <a:t>Different people understand at different levels.</a:t>
            </a:r>
          </a:p>
          <a:p>
            <a:r>
              <a:rPr lang="en-US" dirty="0" smtClean="0"/>
              <a:t>Some people process things differently than others.</a:t>
            </a:r>
          </a:p>
          <a:p>
            <a:r>
              <a:rPr lang="en-US" dirty="0" smtClean="0"/>
              <a:t>Some may think with an analytical mind, others with a mechanical mind, some use common sense, and some are just idiots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OK</a:t>
            </a:r>
            <a:r>
              <a:rPr lang="en-US" dirty="0" smtClean="0"/>
              <a:t>, that was meant to be funny.</a:t>
            </a:r>
          </a:p>
          <a:p>
            <a:r>
              <a:rPr lang="en-US" dirty="0" smtClean="0"/>
              <a:t>So, I need your help.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for any reason, you do not understand what I have said, please ask me to explain.</a:t>
            </a:r>
          </a:p>
          <a:p>
            <a:r>
              <a:rPr lang="en-US" dirty="0" smtClean="0"/>
              <a:t>I sometimes take for granted that the members have a clear understanding of the scriptures, and that is not always the case.</a:t>
            </a:r>
          </a:p>
          <a:p>
            <a:r>
              <a:rPr lang="en-US" dirty="0" smtClean="0"/>
              <a:t>Do not be afraid to ask me any questions.</a:t>
            </a:r>
          </a:p>
          <a:p>
            <a:r>
              <a:rPr lang="en-US" dirty="0" smtClean="0"/>
              <a:t>I do not want to leave anyone behind simply because they did not ask or were unsure of what I have spoken.</a:t>
            </a:r>
          </a:p>
          <a:p>
            <a:r>
              <a:rPr lang="en-US" dirty="0" smtClean="0"/>
              <a:t>Honestly, sometimes I have bad breath, and if you catch wind of it, pass me a mint.  I will not be offended, and you would not want me to offend any visitors.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1187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Our Journey Together</vt:lpstr>
      <vt:lpstr>WE ALL HAVE CHANGED IN A WEEK</vt:lpstr>
      <vt:lpstr>PowerPoint Presentation</vt:lpstr>
      <vt:lpstr>My Ground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Should I Expect From You?</vt:lpstr>
      <vt:lpstr>PowerPoint Presentation</vt:lpstr>
      <vt:lpstr>#3 MY FINAL REQUEST (FOR NOW)</vt:lpstr>
      <vt:lpstr>PowerPoint Presentation</vt:lpstr>
      <vt:lpstr>PowerPoint Presentation</vt:lpstr>
      <vt:lpstr>Finally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Journey Together</dc:title>
  <dc:creator>Aarons</dc:creator>
  <cp:lastModifiedBy>Aarons</cp:lastModifiedBy>
  <cp:revision>8</cp:revision>
  <dcterms:created xsi:type="dcterms:W3CDTF">2017-01-01T04:39:56Z</dcterms:created>
  <dcterms:modified xsi:type="dcterms:W3CDTF">2017-01-04T00:06:17Z</dcterms:modified>
</cp:coreProperties>
</file>