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03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06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0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7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4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35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9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7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81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2000">
              <a:srgbClr val="E6D78A"/>
            </a:gs>
            <a:gs pos="30000">
              <a:schemeClr val="accent2">
                <a:lumMod val="40000"/>
                <a:lumOff val="60000"/>
              </a:schemeClr>
            </a:gs>
            <a:gs pos="45000">
              <a:srgbClr val="E6D78A"/>
            </a:gs>
            <a:gs pos="77000">
              <a:schemeClr val="accent3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CAA2F-8F1C-45E5-A83D-1AD7C34DB3BB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8CAD8-EE20-4A87-8003-5BC27496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7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2514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 </a:t>
            </a:r>
            <a:r>
              <a:rPr lang="en-US" sz="6600" b="1" dirty="0"/>
              <a:t>Ignoring the Warnings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are consequences to ignoring the warnings.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6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world recognizes that the crew members of the Titanic were foolish to not heed the warnings.</a:t>
            </a:r>
          </a:p>
          <a:p>
            <a:r>
              <a:rPr lang="en-US" dirty="0" smtClean="0"/>
              <a:t>Yet, many ignore God’s warnings.</a:t>
            </a:r>
          </a:p>
          <a:p>
            <a:r>
              <a:rPr lang="en-US" dirty="0" smtClean="0"/>
              <a:t>Make </a:t>
            </a:r>
            <a:r>
              <a:rPr lang="en-US" dirty="0"/>
              <a:t>sure you are ready and heed the warnings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one knows when the door to eternity will open (cf. Matt. 24:36</a:t>
            </a:r>
            <a:r>
              <a:rPr lang="en-US" dirty="0" smtClean="0"/>
              <a:t>) (2 Peter 3:11). </a:t>
            </a:r>
          </a:p>
          <a:p>
            <a:r>
              <a:rPr lang="en-US" dirty="0" smtClean="0"/>
              <a:t>Are you prepared?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8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 The R.M.S. Titanic received numerous iceberg warnings. </a:t>
            </a:r>
          </a:p>
          <a:p>
            <a:r>
              <a:rPr lang="en-US" dirty="0" smtClean="0"/>
              <a:t>6 </a:t>
            </a:r>
            <a:r>
              <a:rPr lang="en-US" dirty="0"/>
              <a:t>warnings on April 11th from ships where the Titanic was going, 5 warnings on the 12th, 3 warnings on the 13th, and 7 warnings on the 14th (the day she struck the iceberg) </a:t>
            </a:r>
          </a:p>
          <a:p>
            <a:r>
              <a:rPr lang="en-US" dirty="0" smtClean="0"/>
              <a:t>Her </a:t>
            </a:r>
            <a:r>
              <a:rPr lang="en-US" dirty="0"/>
              <a:t>experienced sailors and captain already knew about the seasonal threat of ice. </a:t>
            </a:r>
          </a:p>
        </p:txBody>
      </p:sp>
    </p:spTree>
    <p:extLst>
      <p:ext uri="{BB962C8B-B14F-4D97-AF65-F5344CB8AC3E}">
        <p14:creationId xmlns:p14="http://schemas.microsoft.com/office/powerpoint/2010/main" val="33270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Yet, the crew arrogantly ignored the warnings. </a:t>
            </a:r>
          </a:p>
          <a:p>
            <a:r>
              <a:rPr lang="en-US" dirty="0" smtClean="0"/>
              <a:t>One sailor reportedly remarked, “God Himself couldn’t sink this ship!” </a:t>
            </a:r>
          </a:p>
          <a:p>
            <a:r>
              <a:rPr lang="en-US" dirty="0" smtClean="0"/>
              <a:t>As a result, 1,514 people died early next morning, April 15th, 1912. </a:t>
            </a:r>
          </a:p>
          <a:p>
            <a:r>
              <a:rPr lang="en-US" dirty="0" smtClean="0"/>
              <a:t>Many today tend to view life as though their ‘ship’ were unsinkable.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5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 Is Warned About Eternity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Satan does not like man to think about his eternal state</a:t>
            </a:r>
          </a:p>
          <a:p>
            <a:r>
              <a:rPr lang="en-US" dirty="0" smtClean="0"/>
              <a:t>Death is inevitable (James 4:13-14)</a:t>
            </a:r>
          </a:p>
          <a:p>
            <a:r>
              <a:rPr lang="en-US" dirty="0" smtClean="0"/>
              <a:t>All will be judged (Hebrews 9:27)</a:t>
            </a:r>
          </a:p>
          <a:p>
            <a:r>
              <a:rPr lang="en-US" dirty="0" smtClean="0"/>
              <a:t>(Acts 17:30-31; Romans 14:11-12; 2 Corinthians 5:10-11)</a:t>
            </a:r>
          </a:p>
          <a:p>
            <a:r>
              <a:rPr lang="en-US" dirty="0" smtClean="0"/>
              <a:t>What would it be like not to be prepared for the Judgment Day?</a:t>
            </a:r>
          </a:p>
          <a:p>
            <a:r>
              <a:rPr lang="en-US" dirty="0" smtClean="0"/>
              <a:t>We must prepare!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0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Signs You Are Not Prepared For Eternity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r>
              <a:rPr lang="en-US" b="1" dirty="0" smtClean="0"/>
              <a:t>(</a:t>
            </a:r>
            <a:r>
              <a:rPr lang="en-US" b="1" dirty="0"/>
              <a:t>Heb. 5:11-14) </a:t>
            </a:r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don’t find spiritual matters very </a:t>
            </a:r>
            <a:r>
              <a:rPr lang="en-US" dirty="0" smtClean="0"/>
              <a:t>exciting</a:t>
            </a:r>
            <a:endParaRPr lang="en-US" dirty="0"/>
          </a:p>
          <a:p>
            <a:r>
              <a:rPr lang="en-US" dirty="0" smtClean="0"/>
              <a:t>Is </a:t>
            </a:r>
            <a:r>
              <a:rPr lang="en-US" dirty="0"/>
              <a:t>church boring to you?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talk to your friends about Jesus?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regularly read your Bible and pray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you read material designed to lead you towards a greater spirituality?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02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don’t understand the Bible any better than you did last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Do </a:t>
            </a:r>
            <a:r>
              <a:rPr lang="en-US" dirty="0"/>
              <a:t>Biblical discussions intimidate you?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Do </a:t>
            </a:r>
            <a:r>
              <a:rPr lang="en-US" dirty="0"/>
              <a:t>you know where to find things in the Bible? </a:t>
            </a:r>
          </a:p>
          <a:p>
            <a:r>
              <a:rPr lang="en-US" dirty="0" smtClean="0"/>
              <a:t>Of </a:t>
            </a:r>
            <a:r>
              <a:rPr lang="en-US" dirty="0"/>
              <a:t>course, there will always be difficult subjects to understand (2 </a:t>
            </a:r>
            <a:r>
              <a:rPr lang="en-US" dirty="0" smtClean="0"/>
              <a:t>Peter </a:t>
            </a:r>
            <a:r>
              <a:rPr lang="en-US" dirty="0"/>
              <a:t>3:16). </a:t>
            </a:r>
          </a:p>
          <a:p>
            <a:r>
              <a:rPr lang="en-US" dirty="0" smtClean="0"/>
              <a:t>Yet</a:t>
            </a:r>
            <a:r>
              <a:rPr lang="en-US" dirty="0"/>
              <a:t>, the Bible as a whole can be understood (cf. </a:t>
            </a:r>
            <a:r>
              <a:rPr lang="en-US" dirty="0" smtClean="0"/>
              <a:t>Psalm </a:t>
            </a:r>
            <a:r>
              <a:rPr lang="en-US" dirty="0"/>
              <a:t>19:7; etc.)</a:t>
            </a:r>
          </a:p>
        </p:txBody>
      </p:sp>
    </p:spTree>
    <p:extLst>
      <p:ext uri="{BB962C8B-B14F-4D97-AF65-F5344CB8AC3E}">
        <p14:creationId xmlns:p14="http://schemas.microsoft.com/office/powerpoint/2010/main" val="2398505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are unable to teach others about Jesus and His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</a:t>
            </a:r>
            <a:r>
              <a:rPr lang="en-US" dirty="0"/>
              <a:t>you never feel </a:t>
            </a:r>
            <a:r>
              <a:rPr lang="en-US" dirty="0" smtClean="0"/>
              <a:t>knowledgeable enough </a:t>
            </a:r>
            <a:r>
              <a:rPr lang="en-US" dirty="0"/>
              <a:t>to teach people about elementary principles (</a:t>
            </a:r>
            <a:r>
              <a:rPr lang="en-US" dirty="0" smtClean="0"/>
              <a:t>Hebrews </a:t>
            </a:r>
            <a:r>
              <a:rPr lang="en-US" dirty="0"/>
              <a:t>6:1-2)?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ever </a:t>
            </a:r>
            <a:r>
              <a:rPr lang="en-US" dirty="0"/>
              <a:t>volunteer to teach at church?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say, “I’ll worry about that when I get older”?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constantly need edification, otherwise you will fall away?</a:t>
            </a:r>
          </a:p>
        </p:txBody>
      </p:sp>
    </p:spTree>
    <p:extLst>
      <p:ext uri="{BB962C8B-B14F-4D97-AF65-F5344CB8AC3E}">
        <p14:creationId xmlns:p14="http://schemas.microsoft.com/office/powerpoint/2010/main" val="3934211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think the line that separates ‘right’ from ‘wrong’ is blurry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try to justify sin? 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you reluctant to take a stand on moral issues?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the line always blurry? 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you always ‘pushing the envelope</a:t>
            </a:r>
            <a:r>
              <a:rPr lang="en-US" dirty="0" smtClean="0"/>
              <a:t>’?</a:t>
            </a:r>
          </a:p>
          <a:p>
            <a:r>
              <a:rPr lang="en-US" dirty="0" smtClean="0"/>
              <a:t>Do you reason around what is clearly stated in </a:t>
            </a:r>
            <a:r>
              <a:rPr lang="en-US" smtClean="0"/>
              <a:t>the Bible?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36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Prepare For Eternity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Recognize the reality of Satan and the danger of sin (1 Peter 5:8; etc.)</a:t>
            </a:r>
          </a:p>
          <a:p>
            <a:r>
              <a:rPr lang="en-US" dirty="0" smtClean="0"/>
              <a:t>Realize you are invincible only with God’s help (Revelation 3:17; etc.)</a:t>
            </a:r>
          </a:p>
          <a:p>
            <a:r>
              <a:rPr lang="en-US" dirty="0" smtClean="0"/>
              <a:t>Pray (1 Thessalonians 5:17; etc.)</a:t>
            </a:r>
          </a:p>
          <a:p>
            <a:r>
              <a:rPr lang="en-US" dirty="0" smtClean="0"/>
              <a:t>Study (Acts 17:11; Psalm 119:11; etc.)</a:t>
            </a:r>
          </a:p>
          <a:p>
            <a:r>
              <a:rPr lang="en-US" dirty="0" smtClean="0"/>
              <a:t>Get Involved</a:t>
            </a:r>
          </a:p>
          <a:p>
            <a:r>
              <a:rPr lang="en-US" dirty="0" smtClean="0"/>
              <a:t>Find a mentor or spiritual role-model</a:t>
            </a:r>
          </a:p>
          <a:p>
            <a:r>
              <a:rPr lang="en-US" dirty="0" smtClean="0"/>
              <a:t>Encourage others (Hebrews 10:24-25)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563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Ignoring the Warnings </vt:lpstr>
      <vt:lpstr>Introduction</vt:lpstr>
      <vt:lpstr>Introduction</vt:lpstr>
      <vt:lpstr>Man Is Warned About Eternity </vt:lpstr>
      <vt:lpstr>Signs You Are Not Prepared For Eternity</vt:lpstr>
      <vt:lpstr>You don’t understand the Bible any better than you did last year</vt:lpstr>
      <vt:lpstr>You are unable to teach others about Jesus and His New Testament</vt:lpstr>
      <vt:lpstr>You think the line that separates ‘right’ from ‘wrong’ is blurry</vt:lpstr>
      <vt:lpstr>How To Prepare For Eternity</vt:lpstr>
      <vt:lpstr> Conclusion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Ignoring the Warnings </dc:title>
  <dc:creator>Aarons</dc:creator>
  <cp:lastModifiedBy>Aarons</cp:lastModifiedBy>
  <cp:revision>4</cp:revision>
  <dcterms:created xsi:type="dcterms:W3CDTF">2013-06-11T17:39:39Z</dcterms:created>
  <dcterms:modified xsi:type="dcterms:W3CDTF">2013-06-11T18:07:06Z</dcterms:modified>
</cp:coreProperties>
</file>