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8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6D42-6237-481D-B69A-9E054C340CDB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6A41D-98EE-4AE8-B1FD-E19D827A7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51656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6D42-6237-481D-B69A-9E054C340CDB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6A41D-98EE-4AE8-B1FD-E19D827A7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34005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6D42-6237-481D-B69A-9E054C340CDB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6A41D-98EE-4AE8-B1FD-E19D827A7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954945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6D42-6237-481D-B69A-9E054C340CDB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6A41D-98EE-4AE8-B1FD-E19D827A7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52663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6D42-6237-481D-B69A-9E054C340CDB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6A41D-98EE-4AE8-B1FD-E19D827A7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584079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6D42-6237-481D-B69A-9E054C340CDB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6A41D-98EE-4AE8-B1FD-E19D827A7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4968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6D42-6237-481D-B69A-9E054C340CDB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6A41D-98EE-4AE8-B1FD-E19D827A7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227408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6D42-6237-481D-B69A-9E054C340CDB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6A41D-98EE-4AE8-B1FD-E19D827A7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35316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6D42-6237-481D-B69A-9E054C340CDB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6A41D-98EE-4AE8-B1FD-E19D827A7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44746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6D42-6237-481D-B69A-9E054C340CDB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6A41D-98EE-4AE8-B1FD-E19D827A7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641203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6D42-6237-481D-B69A-9E054C340CDB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6A41D-98EE-4AE8-B1FD-E19D827A7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55123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9000">
              <a:srgbClr val="F8B049"/>
            </a:gs>
            <a:gs pos="21001">
              <a:srgbClr val="F8B049"/>
            </a:gs>
            <a:gs pos="44000">
              <a:srgbClr val="FEE7F2"/>
            </a:gs>
            <a:gs pos="58000">
              <a:schemeClr val="accent6">
                <a:lumMod val="60000"/>
                <a:lumOff val="40000"/>
              </a:schemeClr>
            </a:gs>
            <a:gs pos="75000">
              <a:schemeClr val="tx2">
                <a:lumMod val="20000"/>
                <a:lumOff val="80000"/>
              </a:schemeClr>
            </a:gs>
            <a:gs pos="32914">
              <a:srgbClr val="FFFF00"/>
            </a:gs>
            <a:gs pos="88000">
              <a:schemeClr val="accent5">
                <a:lumMod val="40000"/>
                <a:lumOff val="60000"/>
              </a:schemeClr>
            </a:gs>
            <a:gs pos="100000">
              <a:srgbClr val="FFFF00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A6D42-6237-481D-B69A-9E054C340CDB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6A41D-98EE-4AE8-B1FD-E19D827A7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64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3219450"/>
          </a:xfrm>
        </p:spPr>
        <p:txBody>
          <a:bodyPr>
            <a:normAutofit fontScale="90000"/>
          </a:bodyPr>
          <a:lstStyle/>
          <a:p>
            <a:r>
              <a:rPr lang="en-US" sz="10700" b="1" i="1" dirty="0" smtClean="0"/>
              <a:t>How to Study </a:t>
            </a:r>
            <a:br>
              <a:rPr lang="en-US" sz="10700" b="1" i="1" dirty="0" smtClean="0"/>
            </a:br>
            <a:r>
              <a:rPr lang="en-US" sz="10700" b="1" i="1" dirty="0" smtClean="0"/>
              <a:t>the Bible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458200" cy="2438400"/>
          </a:xfrm>
        </p:spPr>
        <p:txBody>
          <a:bodyPr>
            <a:noAutofit/>
          </a:bodyPr>
          <a:lstStyle/>
          <a:p>
            <a:r>
              <a:rPr lang="en-US" sz="5400" b="1" i="1" dirty="0" smtClean="0">
                <a:solidFill>
                  <a:srgbClr val="7030A0"/>
                </a:solidFill>
              </a:rPr>
              <a:t>How </a:t>
            </a:r>
            <a:r>
              <a:rPr lang="en-US" sz="5400" b="1" i="1" dirty="0">
                <a:solidFill>
                  <a:srgbClr val="7030A0"/>
                </a:solidFill>
              </a:rPr>
              <a:t>Verbal Inspiration Teaches Us How to Interpret the Bible</a:t>
            </a:r>
            <a:endParaRPr lang="en-US" sz="5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2225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How believing in a Bible that is inspired impacts our Bible study.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How should we praise God in our worship?</a:t>
            </a:r>
          </a:p>
          <a:p>
            <a:r>
              <a:rPr lang="en-US" dirty="0" smtClean="0"/>
              <a:t>Under </a:t>
            </a:r>
            <a:r>
              <a:rPr lang="en-US" dirty="0"/>
              <a:t>the Old Covenant God gave specific instructions that included both </a:t>
            </a:r>
            <a:r>
              <a:rPr lang="en-US" dirty="0" smtClean="0"/>
              <a:t>vocal and </a:t>
            </a:r>
            <a:r>
              <a:rPr lang="en-US" dirty="0"/>
              <a:t>instrumental music. </a:t>
            </a:r>
            <a:r>
              <a:rPr lang="en-US" b="1" dirty="0"/>
              <a:t>(2 </a:t>
            </a:r>
            <a:r>
              <a:rPr lang="en-US" b="1" dirty="0" smtClean="0"/>
              <a:t>Chronicles </a:t>
            </a:r>
            <a:r>
              <a:rPr lang="en-US" b="1" dirty="0"/>
              <a:t>29:25-26)</a:t>
            </a:r>
          </a:p>
          <a:p>
            <a:r>
              <a:rPr lang="en-US" dirty="0" smtClean="0"/>
              <a:t>Why </a:t>
            </a:r>
            <a:r>
              <a:rPr lang="en-US" dirty="0"/>
              <a:t>not simply look at every verse in the New Covenant and see what </a:t>
            </a:r>
            <a:r>
              <a:rPr lang="en-US" dirty="0" smtClean="0"/>
              <a:t>God wants?</a:t>
            </a:r>
          </a:p>
          <a:p>
            <a:r>
              <a:rPr lang="en-US" dirty="0" smtClean="0"/>
              <a:t>God has told us what He wants.  Why don’t we give Him </a:t>
            </a:r>
            <a:r>
              <a:rPr lang="en-US" dirty="0" smtClean="0"/>
              <a:t>that?</a:t>
            </a:r>
            <a:endParaRPr lang="en-US" dirty="0" smtClean="0"/>
          </a:p>
          <a:p>
            <a:r>
              <a:rPr lang="en-US" dirty="0" smtClean="0"/>
              <a:t>Will we change God’s instructions to go along with the times and human thought?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8971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Bible is the inspired inerrant word of God.</a:t>
            </a:r>
          </a:p>
          <a:p>
            <a:r>
              <a:rPr lang="en-US" dirty="0" smtClean="0"/>
              <a:t>It should be treated as such.</a:t>
            </a:r>
          </a:p>
          <a:p>
            <a:r>
              <a:rPr lang="en-US" dirty="0" smtClean="0"/>
              <a:t>Since it comes from God, it carries God’s authority in its commands.</a:t>
            </a:r>
          </a:p>
          <a:p>
            <a:r>
              <a:rPr lang="en-US" dirty="0" smtClean="0"/>
              <a:t>If we believe the Bible to be from God, will we not give it the respect it is due?</a:t>
            </a:r>
          </a:p>
          <a:p>
            <a:r>
              <a:rPr lang="en-US" dirty="0" smtClean="0"/>
              <a:t>Have you done that?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7639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Introduction: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</a:t>
            </a:r>
            <a:r>
              <a:rPr lang="en-US" dirty="0"/>
              <a:t>the Bible a perfect work from a perfect God</a:t>
            </a:r>
            <a:r>
              <a:rPr lang="en-US" dirty="0" smtClean="0"/>
              <a:t>? </a:t>
            </a:r>
          </a:p>
          <a:p>
            <a:r>
              <a:rPr lang="en-US" dirty="0" smtClean="0"/>
              <a:t>The </a:t>
            </a:r>
            <a:r>
              <a:rPr lang="en-US" dirty="0"/>
              <a:t>answer you give to this question will determine how you handle the scriptures</a:t>
            </a:r>
            <a:r>
              <a:rPr lang="en-US" dirty="0" smtClean="0"/>
              <a:t>. </a:t>
            </a:r>
            <a:r>
              <a:rPr lang="en-US" b="1" dirty="0" smtClean="0"/>
              <a:t>(</a:t>
            </a:r>
            <a:r>
              <a:rPr lang="en-US" b="1" dirty="0"/>
              <a:t>1 </a:t>
            </a:r>
            <a:r>
              <a:rPr lang="en-US" b="1" dirty="0" smtClean="0"/>
              <a:t>Thessalonians </a:t>
            </a:r>
            <a:r>
              <a:rPr lang="en-US" b="1" dirty="0"/>
              <a:t>2:13)</a:t>
            </a:r>
          </a:p>
          <a:p>
            <a:r>
              <a:rPr lang="en-US" dirty="0" smtClean="0"/>
              <a:t>Almost </a:t>
            </a:r>
            <a:r>
              <a:rPr lang="en-US" dirty="0"/>
              <a:t>all denominations and most certainly their seminaries have rejected </a:t>
            </a:r>
            <a:r>
              <a:rPr lang="en-US" dirty="0" smtClean="0"/>
              <a:t>the verbal </a:t>
            </a:r>
            <a:r>
              <a:rPr lang="en-US" dirty="0"/>
              <a:t>inspiration of the scriptures.</a:t>
            </a:r>
          </a:p>
        </p:txBody>
      </p:sp>
    </p:spTree>
    <p:extLst>
      <p:ext uri="{BB962C8B-B14F-4D97-AF65-F5344CB8AC3E}">
        <p14:creationId xmlns:p14="http://schemas.microsoft.com/office/powerpoint/2010/main" val="13287751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Introduction: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5626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Consider this 1982 survey questions and answers of 10,000 </a:t>
            </a:r>
            <a:r>
              <a:rPr lang="en-US" dirty="0" smtClean="0"/>
              <a:t>American clergymen</a:t>
            </a:r>
            <a:r>
              <a:rPr lang="en-US" dirty="0"/>
              <a:t>.</a:t>
            </a:r>
          </a:p>
          <a:p>
            <a:r>
              <a:rPr lang="en-US" dirty="0" smtClean="0"/>
              <a:t>Is </a:t>
            </a:r>
            <a:r>
              <a:rPr lang="en-US" dirty="0"/>
              <a:t>the Bible the inspired, inerrant Word of God? </a:t>
            </a:r>
            <a:endParaRPr lang="en-US" dirty="0" smtClean="0"/>
          </a:p>
          <a:p>
            <a:r>
              <a:rPr lang="en-US" dirty="0" smtClean="0"/>
              <a:t>Over </a:t>
            </a:r>
            <a:r>
              <a:rPr lang="en-US" dirty="0"/>
              <a:t>80% of ministers </a:t>
            </a:r>
            <a:r>
              <a:rPr lang="en-US" dirty="0" smtClean="0"/>
              <a:t>said "no</a:t>
            </a:r>
            <a:r>
              <a:rPr lang="en-US" dirty="0"/>
              <a:t>." </a:t>
            </a:r>
            <a:endParaRPr lang="en-US" dirty="0" smtClean="0"/>
          </a:p>
          <a:p>
            <a:r>
              <a:rPr lang="en-US" dirty="0" smtClean="0"/>
              <a:t>Was </a:t>
            </a:r>
            <a:r>
              <a:rPr lang="en-US" dirty="0"/>
              <a:t>Jesus born of a virgin? Over 50% of ministers said "no." </a:t>
            </a:r>
            <a:endParaRPr lang="en-US" dirty="0" smtClean="0"/>
          </a:p>
          <a:p>
            <a:r>
              <a:rPr lang="en-US" dirty="0" smtClean="0"/>
              <a:t>Many ministers </a:t>
            </a:r>
            <a:r>
              <a:rPr lang="en-US" dirty="0"/>
              <a:t>do not believe in the virgin </a:t>
            </a:r>
            <a:r>
              <a:rPr lang="en-US" dirty="0" smtClean="0"/>
              <a:t>birth of Christ.</a:t>
            </a:r>
          </a:p>
          <a:p>
            <a:r>
              <a:rPr lang="en-US" dirty="0" smtClean="0"/>
              <a:t>Was </a:t>
            </a:r>
            <a:r>
              <a:rPr lang="en-US" dirty="0"/>
              <a:t>Jesus the son of God? Over 80% of ministers said "no."</a:t>
            </a:r>
          </a:p>
          <a:p>
            <a:r>
              <a:rPr lang="en-US" dirty="0" smtClean="0"/>
              <a:t>Do </a:t>
            </a:r>
            <a:r>
              <a:rPr lang="en-US" dirty="0"/>
              <a:t>you believe in the physical resurrection of Jesus? Over 36% of </a:t>
            </a:r>
            <a:r>
              <a:rPr lang="en-US" dirty="0" smtClean="0"/>
              <a:t>the ministers </a:t>
            </a:r>
            <a:r>
              <a:rPr lang="en-US" dirty="0"/>
              <a:t>said "no."</a:t>
            </a:r>
          </a:p>
          <a:p>
            <a:r>
              <a:rPr lang="en-US" dirty="0" smtClean="0"/>
              <a:t>When </a:t>
            </a:r>
            <a:r>
              <a:rPr lang="en-US" dirty="0"/>
              <a:t>brethren appeal to and recommend “scholarly” writings from </a:t>
            </a:r>
            <a:r>
              <a:rPr lang="en-US" dirty="0" smtClean="0"/>
              <a:t>famous Anglican </a:t>
            </a:r>
            <a:r>
              <a:rPr lang="en-US" dirty="0"/>
              <a:t>scholars on Hermeneutics, they are appealing to unbelievers.</a:t>
            </a:r>
          </a:p>
        </p:txBody>
      </p:sp>
    </p:spTree>
    <p:extLst>
      <p:ext uri="{BB962C8B-B14F-4D97-AF65-F5344CB8AC3E}">
        <p14:creationId xmlns:p14="http://schemas.microsoft.com/office/powerpoint/2010/main" val="23481368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Bible Is From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we correctly conclude that the Bible is from God then there are several </a:t>
            </a:r>
            <a:r>
              <a:rPr lang="en-US" dirty="0" smtClean="0"/>
              <a:t>truths that </a:t>
            </a:r>
            <a:r>
              <a:rPr lang="en-US" dirty="0"/>
              <a:t>necessarily follow. </a:t>
            </a:r>
            <a:r>
              <a:rPr lang="en-US" b="1" dirty="0"/>
              <a:t>(2 </a:t>
            </a:r>
            <a:r>
              <a:rPr lang="en-US" b="1" dirty="0" smtClean="0"/>
              <a:t>Timothy </a:t>
            </a:r>
            <a:r>
              <a:rPr lang="en-US" b="1" dirty="0"/>
              <a:t>3:16-17)</a:t>
            </a:r>
          </a:p>
          <a:p>
            <a:r>
              <a:rPr lang="en-US" dirty="0" smtClean="0"/>
              <a:t>The </a:t>
            </a:r>
            <a:r>
              <a:rPr lang="en-US" dirty="0"/>
              <a:t>Bible contains all that we need to know concerning anything God wants </a:t>
            </a:r>
            <a:r>
              <a:rPr lang="en-US" dirty="0" smtClean="0"/>
              <a:t>us to </a:t>
            </a:r>
            <a:r>
              <a:rPr lang="en-US" dirty="0"/>
              <a:t>teach and practice</a:t>
            </a:r>
            <a:r>
              <a:rPr lang="en-US" b="1" dirty="0" smtClean="0"/>
              <a:t>.(2 Peter 1:3)</a:t>
            </a:r>
            <a:endParaRPr lang="en-US" b="1" dirty="0"/>
          </a:p>
          <a:p>
            <a:r>
              <a:rPr lang="en-US" dirty="0" smtClean="0"/>
              <a:t>When </a:t>
            </a:r>
            <a:r>
              <a:rPr lang="en-US" dirty="0"/>
              <a:t>we take all that God has said on any given subject then we are to </a:t>
            </a:r>
            <a:r>
              <a:rPr lang="en-US" dirty="0" smtClean="0"/>
              <a:t>stay within </a:t>
            </a:r>
            <a:r>
              <a:rPr lang="en-US" dirty="0"/>
              <a:t>what has been revealed.</a:t>
            </a:r>
          </a:p>
        </p:txBody>
      </p:sp>
    </p:spTree>
    <p:extLst>
      <p:ext uri="{BB962C8B-B14F-4D97-AF65-F5344CB8AC3E}">
        <p14:creationId xmlns:p14="http://schemas.microsoft.com/office/powerpoint/2010/main" val="89241369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Should we view the Bible as authoritative and be limited to stay within that authority?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57400"/>
            <a:ext cx="89916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There </a:t>
            </a:r>
            <a:r>
              <a:rPr lang="en-US" dirty="0"/>
              <a:t>is a revolution going on among churches of Christ where brethren </a:t>
            </a:r>
            <a:r>
              <a:rPr lang="en-US" dirty="0" smtClean="0"/>
              <a:t>are rejecting </a:t>
            </a:r>
            <a:r>
              <a:rPr lang="en-US" dirty="0"/>
              <a:t>the necessity of having authority before we teach or practice a thing.</a:t>
            </a:r>
          </a:p>
          <a:p>
            <a:r>
              <a:rPr lang="en-US" dirty="0" smtClean="0"/>
              <a:t>We need to </a:t>
            </a:r>
            <a:r>
              <a:rPr lang="en-US" dirty="0"/>
              <a:t>let Jesus teach us on how to handle truths that are revealed by God!</a:t>
            </a:r>
          </a:p>
          <a:p>
            <a:r>
              <a:rPr lang="en-US" dirty="0" smtClean="0"/>
              <a:t>Jesus </a:t>
            </a:r>
            <a:r>
              <a:rPr lang="en-US" dirty="0"/>
              <a:t>whole life was focused on “doing the will of the Father who sent Me</a:t>
            </a:r>
            <a:r>
              <a:rPr lang="en-US" dirty="0" smtClean="0"/>
              <a:t>.” </a:t>
            </a:r>
            <a:r>
              <a:rPr lang="en-US" b="1" dirty="0" smtClean="0"/>
              <a:t>(John </a:t>
            </a:r>
            <a:r>
              <a:rPr lang="en-US" b="1" dirty="0"/>
              <a:t>5:19-21, 30)</a:t>
            </a:r>
          </a:p>
          <a:p>
            <a:r>
              <a:rPr lang="en-US" dirty="0" smtClean="0"/>
              <a:t>There </a:t>
            </a:r>
            <a:r>
              <a:rPr lang="en-US" dirty="0"/>
              <a:t>was not a single thing Jesus did without the fellowship and authority </a:t>
            </a:r>
            <a:r>
              <a:rPr lang="en-US" dirty="0" smtClean="0"/>
              <a:t>of the </a:t>
            </a:r>
            <a:r>
              <a:rPr lang="en-US" dirty="0"/>
              <a:t>Father. </a:t>
            </a:r>
            <a:r>
              <a:rPr lang="en-US" b="1" dirty="0"/>
              <a:t>(</a:t>
            </a:r>
            <a:r>
              <a:rPr lang="en-US" b="1" dirty="0" smtClean="0"/>
              <a:t>John </a:t>
            </a:r>
            <a:r>
              <a:rPr lang="en-US" b="1" dirty="0"/>
              <a:t>8:28-29)</a:t>
            </a:r>
          </a:p>
          <a:p>
            <a:r>
              <a:rPr lang="en-US" dirty="0" smtClean="0"/>
              <a:t>Jesus</a:t>
            </a:r>
            <a:r>
              <a:rPr lang="en-US" dirty="0"/>
              <a:t>’ light was delivered in the form of words. They were recorded for us to </a:t>
            </a:r>
            <a:r>
              <a:rPr lang="en-US" dirty="0" smtClean="0"/>
              <a:t>see and </a:t>
            </a:r>
            <a:r>
              <a:rPr lang="en-US" dirty="0"/>
              <a:t>respond to.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Jesus </a:t>
            </a:r>
            <a:r>
              <a:rPr lang="en-US" dirty="0"/>
              <a:t>showed us the response He expects! </a:t>
            </a:r>
            <a:r>
              <a:rPr lang="en-US" b="1" dirty="0"/>
              <a:t>(</a:t>
            </a:r>
            <a:r>
              <a:rPr lang="en-US" b="1" dirty="0" smtClean="0"/>
              <a:t>John </a:t>
            </a:r>
            <a:r>
              <a:rPr lang="en-US" b="1" dirty="0"/>
              <a:t>12:46-50)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6830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Bible Is Authoritative.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Consider the many ways the Bible teaches us that any message from God must </a:t>
            </a:r>
            <a:r>
              <a:rPr lang="en-US" dirty="0" smtClean="0"/>
              <a:t>be handled </a:t>
            </a:r>
            <a:r>
              <a:rPr lang="en-US" dirty="0"/>
              <a:t>this way.</a:t>
            </a:r>
          </a:p>
          <a:p>
            <a:r>
              <a:rPr lang="en-US" dirty="0" smtClean="0"/>
              <a:t>In </a:t>
            </a:r>
            <a:r>
              <a:rPr lang="en-US" dirty="0"/>
              <a:t>the Old Testament the example of </a:t>
            </a:r>
            <a:r>
              <a:rPr lang="en-US" dirty="0" err="1"/>
              <a:t>Nadab</a:t>
            </a:r>
            <a:r>
              <a:rPr lang="en-US" dirty="0"/>
              <a:t> and </a:t>
            </a:r>
            <a:r>
              <a:rPr lang="en-US" dirty="0" err="1"/>
              <a:t>Abihu</a:t>
            </a:r>
            <a:r>
              <a:rPr lang="en-US" dirty="0"/>
              <a:t> teaches this. </a:t>
            </a:r>
            <a:r>
              <a:rPr lang="en-US" b="1" dirty="0"/>
              <a:t>(</a:t>
            </a:r>
            <a:r>
              <a:rPr lang="en-US" b="1" dirty="0" smtClean="0"/>
              <a:t>Leviticus </a:t>
            </a:r>
            <a:r>
              <a:rPr lang="en-US" b="1" dirty="0"/>
              <a:t>10:1-3)</a:t>
            </a:r>
          </a:p>
          <a:p>
            <a:r>
              <a:rPr lang="en-US" dirty="0" smtClean="0"/>
              <a:t>The </a:t>
            </a:r>
            <a:r>
              <a:rPr lang="en-US" dirty="0"/>
              <a:t>New Testament also recognizes this point. </a:t>
            </a:r>
            <a:r>
              <a:rPr lang="en-US" b="1" dirty="0"/>
              <a:t>(</a:t>
            </a:r>
            <a:r>
              <a:rPr lang="en-US" b="1" dirty="0" smtClean="0"/>
              <a:t>Hebrews </a:t>
            </a:r>
            <a:r>
              <a:rPr lang="en-US" b="1" dirty="0"/>
              <a:t>7:12-14; 2 </a:t>
            </a:r>
            <a:r>
              <a:rPr lang="en-US" b="1" dirty="0" smtClean="0"/>
              <a:t>John </a:t>
            </a:r>
            <a:r>
              <a:rPr lang="en-US" b="1" dirty="0"/>
              <a:t>9-11)</a:t>
            </a:r>
          </a:p>
          <a:p>
            <a:r>
              <a:rPr lang="en-US" dirty="0" smtClean="0"/>
              <a:t>By </a:t>
            </a:r>
            <a:r>
              <a:rPr lang="en-US" dirty="0"/>
              <a:t>limiting ourselves to only what God has revealed we allow our teaching </a:t>
            </a:r>
            <a:r>
              <a:rPr lang="en-US" dirty="0" smtClean="0"/>
              <a:t>and practice </a:t>
            </a:r>
            <a:r>
              <a:rPr lang="en-US" dirty="0"/>
              <a:t>to glorify God. </a:t>
            </a:r>
            <a:r>
              <a:rPr lang="en-US" b="1" dirty="0"/>
              <a:t>(1 </a:t>
            </a:r>
            <a:r>
              <a:rPr lang="en-US" b="1" dirty="0" smtClean="0"/>
              <a:t>Peter </a:t>
            </a:r>
            <a:r>
              <a:rPr lang="en-US" b="1" dirty="0"/>
              <a:t>4:11; </a:t>
            </a:r>
            <a:r>
              <a:rPr lang="en-US" b="1" dirty="0" smtClean="0"/>
              <a:t>Colossians </a:t>
            </a:r>
            <a:r>
              <a:rPr lang="en-US" b="1" dirty="0"/>
              <a:t>3:17)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4232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Bible Is Authoritative.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some fundamental conclusions that every Christian must draw.</a:t>
            </a:r>
          </a:p>
          <a:p>
            <a:r>
              <a:rPr lang="en-US" dirty="0" smtClean="0"/>
              <a:t>We </a:t>
            </a:r>
            <a:r>
              <a:rPr lang="en-US" dirty="0"/>
              <a:t>must know if a teaching or practice is </a:t>
            </a:r>
            <a:r>
              <a:rPr lang="en-US" b="1" dirty="0"/>
              <a:t>authorized by God’s word</a:t>
            </a:r>
            <a:r>
              <a:rPr lang="en-US" dirty="0"/>
              <a:t>!</a:t>
            </a:r>
          </a:p>
          <a:p>
            <a:r>
              <a:rPr lang="en-US" dirty="0" smtClean="0"/>
              <a:t>Every </a:t>
            </a:r>
            <a:r>
              <a:rPr lang="en-US" dirty="0"/>
              <a:t>Christian must be willing to give “Book, Chapter, and Verse” for </a:t>
            </a:r>
            <a:r>
              <a:rPr lang="en-US" dirty="0" smtClean="0"/>
              <a:t>any practice </a:t>
            </a:r>
            <a:r>
              <a:rPr lang="en-US" dirty="0"/>
              <a:t>or teaching they engage in. </a:t>
            </a:r>
            <a:r>
              <a:rPr lang="en-US" b="1" dirty="0"/>
              <a:t>(</a:t>
            </a:r>
            <a:r>
              <a:rPr lang="en-US" b="1" dirty="0" smtClean="0"/>
              <a:t>Colossians </a:t>
            </a:r>
            <a:r>
              <a:rPr lang="en-US" b="1" dirty="0"/>
              <a:t>3:17).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6975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How believing in a Bible that is inspired impacts our Bible study.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This should be a no-brainer.</a:t>
            </a:r>
          </a:p>
          <a:p>
            <a:r>
              <a:rPr lang="en-US" dirty="0" smtClean="0"/>
              <a:t>Consider </a:t>
            </a:r>
            <a:r>
              <a:rPr lang="en-US" dirty="0"/>
              <a:t>questions that we seek from the scriptures.</a:t>
            </a:r>
          </a:p>
          <a:p>
            <a:r>
              <a:rPr lang="en-US" dirty="0" smtClean="0"/>
              <a:t>How </a:t>
            </a:r>
            <a:r>
              <a:rPr lang="en-US" dirty="0"/>
              <a:t>does God want His people to work together collectively?</a:t>
            </a:r>
          </a:p>
          <a:p>
            <a:r>
              <a:rPr lang="en-US" dirty="0" smtClean="0"/>
              <a:t>What </a:t>
            </a:r>
            <a:r>
              <a:rPr lang="en-US" dirty="0"/>
              <a:t>is the work of a local church?</a:t>
            </a:r>
          </a:p>
          <a:p>
            <a:r>
              <a:rPr lang="en-US" dirty="0" smtClean="0"/>
              <a:t>Should </a:t>
            </a:r>
            <a:r>
              <a:rPr lang="en-US" dirty="0"/>
              <a:t>we use instrumental music in our singing of praises to God?</a:t>
            </a:r>
          </a:p>
          <a:p>
            <a:r>
              <a:rPr lang="en-US" dirty="0" smtClean="0"/>
              <a:t>Should </a:t>
            </a:r>
            <a:r>
              <a:rPr lang="en-US" dirty="0"/>
              <a:t>we have a clergy and a laity? </a:t>
            </a:r>
            <a:endParaRPr lang="en-US" dirty="0" smtClean="0"/>
          </a:p>
          <a:p>
            <a:r>
              <a:rPr lang="en-US" dirty="0" smtClean="0"/>
              <a:t>May </a:t>
            </a:r>
            <a:r>
              <a:rPr lang="en-US" dirty="0"/>
              <a:t>we create new places for men to </a:t>
            </a:r>
            <a:r>
              <a:rPr lang="en-US" dirty="0" smtClean="0"/>
              <a:t>have authority </a:t>
            </a:r>
            <a:r>
              <a:rPr lang="en-US" dirty="0"/>
              <a:t>over others?</a:t>
            </a:r>
          </a:p>
          <a:p>
            <a:r>
              <a:rPr lang="en-US" dirty="0" smtClean="0"/>
              <a:t>May </a:t>
            </a:r>
            <a:r>
              <a:rPr lang="en-US" dirty="0"/>
              <a:t>we sprinkle water over an infant and call that Baptism?</a:t>
            </a:r>
          </a:p>
        </p:txBody>
      </p:sp>
    </p:spTree>
    <p:extLst>
      <p:ext uri="{BB962C8B-B14F-4D97-AF65-F5344CB8AC3E}">
        <p14:creationId xmlns:p14="http://schemas.microsoft.com/office/powerpoint/2010/main" val="18411077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How believing in a Bible that is inspired impacts our Bible study.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Let us consider the questions concerning the Lord’s Supper and instrumental music.</a:t>
            </a:r>
          </a:p>
          <a:p>
            <a:r>
              <a:rPr lang="en-US" dirty="0" smtClean="0"/>
              <a:t>How </a:t>
            </a:r>
            <a:r>
              <a:rPr lang="en-US" dirty="0"/>
              <a:t>should we approach the Lord’s Supper? </a:t>
            </a:r>
            <a:r>
              <a:rPr lang="en-US" b="1" dirty="0"/>
              <a:t>(</a:t>
            </a:r>
            <a:r>
              <a:rPr lang="en-US" b="1" dirty="0" smtClean="0"/>
              <a:t>Matthew </a:t>
            </a:r>
            <a:r>
              <a:rPr lang="en-US" b="1" dirty="0"/>
              <a:t>26:26-28)</a:t>
            </a:r>
          </a:p>
          <a:p>
            <a:r>
              <a:rPr lang="en-US" dirty="0" smtClean="0"/>
              <a:t>Does </a:t>
            </a:r>
            <a:r>
              <a:rPr lang="en-US" dirty="0"/>
              <a:t>the outward form matter? </a:t>
            </a:r>
            <a:endParaRPr lang="en-US" dirty="0" smtClean="0"/>
          </a:p>
          <a:p>
            <a:r>
              <a:rPr lang="en-US" dirty="0" smtClean="0"/>
              <a:t>Suppose </a:t>
            </a:r>
            <a:r>
              <a:rPr lang="en-US" dirty="0"/>
              <a:t>we substituted hamburger and coke </a:t>
            </a:r>
            <a:r>
              <a:rPr lang="en-US" dirty="0" smtClean="0"/>
              <a:t>for the </a:t>
            </a:r>
            <a:r>
              <a:rPr lang="en-US" dirty="0"/>
              <a:t>“fruit of the vine” and “bread?”</a:t>
            </a:r>
          </a:p>
          <a:p>
            <a:r>
              <a:rPr lang="en-US" dirty="0" smtClean="0"/>
              <a:t>Do </a:t>
            </a:r>
            <a:r>
              <a:rPr lang="en-US" dirty="0"/>
              <a:t>we change the instructions of the covenant because of human wisdom </a:t>
            </a:r>
            <a:r>
              <a:rPr lang="en-US" dirty="0" smtClean="0"/>
              <a:t>or convenience</a:t>
            </a:r>
            <a:r>
              <a:rPr lang="en-US" dirty="0"/>
              <a:t>?</a:t>
            </a:r>
          </a:p>
          <a:p>
            <a:r>
              <a:rPr lang="en-US" dirty="0" smtClean="0"/>
              <a:t>Could </a:t>
            </a:r>
            <a:r>
              <a:rPr lang="en-US" dirty="0"/>
              <a:t>we use “bread” and “fruit of the vine” but add some peanut butter to it?</a:t>
            </a:r>
          </a:p>
        </p:txBody>
      </p:sp>
    </p:spTree>
    <p:extLst>
      <p:ext uri="{BB962C8B-B14F-4D97-AF65-F5344CB8AC3E}">
        <p14:creationId xmlns:p14="http://schemas.microsoft.com/office/powerpoint/2010/main" val="19614990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869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How to Study  the Bible </vt:lpstr>
      <vt:lpstr>Introduction:</vt:lpstr>
      <vt:lpstr>Introduction:</vt:lpstr>
      <vt:lpstr>The Bible Is From God</vt:lpstr>
      <vt:lpstr>Should we view the Bible as authoritative and be limited to stay within that authority?</vt:lpstr>
      <vt:lpstr>The Bible Is Authoritative.</vt:lpstr>
      <vt:lpstr>The Bible Is Authoritative.</vt:lpstr>
      <vt:lpstr>How believing in a Bible that is inspired impacts our Bible study.</vt:lpstr>
      <vt:lpstr>How believing in a Bible that is inspired impacts our Bible study.</vt:lpstr>
      <vt:lpstr>How believing in a Bible that is inspired impacts our Bible study.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Study  the Bible</dc:title>
  <dc:creator>Aarons</dc:creator>
  <cp:lastModifiedBy>Aarons</cp:lastModifiedBy>
  <cp:revision>4</cp:revision>
  <dcterms:created xsi:type="dcterms:W3CDTF">2013-10-01T20:57:16Z</dcterms:created>
  <dcterms:modified xsi:type="dcterms:W3CDTF">2013-10-02T17:55:14Z</dcterms:modified>
</cp:coreProperties>
</file>