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1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9000">
              <a:srgbClr val="F8B049"/>
            </a:gs>
            <a:gs pos="21001">
              <a:srgbClr val="F8B049"/>
            </a:gs>
            <a:gs pos="44000">
              <a:srgbClr val="FEE7F2"/>
            </a:gs>
            <a:gs pos="58000">
              <a:schemeClr val="accent6">
                <a:lumMod val="60000"/>
                <a:lumOff val="40000"/>
              </a:schemeClr>
            </a:gs>
            <a:gs pos="75000">
              <a:schemeClr val="tx2">
                <a:lumMod val="20000"/>
                <a:lumOff val="80000"/>
              </a:schemeClr>
            </a:gs>
            <a:gs pos="32914">
              <a:srgbClr val="FFFF00"/>
            </a:gs>
            <a:gs pos="88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31B3-EC38-4E3E-B184-27DE413F848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272C-9906-4910-B675-CA6145C55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2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How To Study </a:t>
            </a:r>
            <a:br>
              <a:rPr lang="en-US" sz="9600" dirty="0" smtClean="0"/>
            </a:br>
            <a:r>
              <a:rPr lang="en-US" sz="9600" dirty="0" smtClean="0"/>
              <a:t>The Bible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7030A0"/>
                </a:solidFill>
              </a:rPr>
              <a:t>Learning How to Consistently Study the Bible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Some general rules of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Always interpret the hard to understand verses in light of the easy </a:t>
            </a:r>
            <a:r>
              <a:rPr lang="en-US" dirty="0" smtClean="0"/>
              <a:t>to </a:t>
            </a:r>
            <a:r>
              <a:rPr lang="de-DE" dirty="0" smtClean="0"/>
              <a:t>understand </a:t>
            </a:r>
            <a:r>
              <a:rPr lang="de-DE" dirty="0"/>
              <a:t>verses. </a:t>
            </a:r>
            <a:r>
              <a:rPr lang="de-DE" b="1" dirty="0"/>
              <a:t>(2 Peter 3:16)</a:t>
            </a:r>
          </a:p>
          <a:p>
            <a:r>
              <a:rPr lang="en-US" dirty="0" smtClean="0"/>
              <a:t>Consider </a:t>
            </a:r>
            <a:r>
              <a:rPr lang="en-US" dirty="0"/>
              <a:t>interpretations some make on these verses and then look </a:t>
            </a:r>
            <a:r>
              <a:rPr lang="en-US" dirty="0" smtClean="0"/>
              <a:t>at other </a:t>
            </a:r>
            <a:r>
              <a:rPr lang="en-US" dirty="0"/>
              <a:t>verses on the same subject.</a:t>
            </a:r>
          </a:p>
          <a:p>
            <a:r>
              <a:rPr lang="en-US" dirty="0" smtClean="0"/>
              <a:t>What do you do if someone teaches “Faith </a:t>
            </a:r>
            <a:r>
              <a:rPr lang="en-US" dirty="0"/>
              <a:t>only </a:t>
            </a:r>
            <a:r>
              <a:rPr lang="en-US" dirty="0" smtClean="0"/>
              <a:t>salvation”? </a:t>
            </a:r>
            <a:r>
              <a:rPr lang="en-US" dirty="0"/>
              <a:t>- </a:t>
            </a:r>
            <a:r>
              <a:rPr lang="en-US" b="1" dirty="0"/>
              <a:t>(John 3:16; John </a:t>
            </a:r>
            <a:r>
              <a:rPr lang="en-US" b="1" dirty="0" smtClean="0"/>
              <a:t>3:36; James </a:t>
            </a:r>
            <a:r>
              <a:rPr lang="en-US" b="1" dirty="0"/>
              <a:t>2:22-26)</a:t>
            </a:r>
          </a:p>
          <a:p>
            <a:r>
              <a:rPr lang="en-US" dirty="0" smtClean="0"/>
              <a:t>What </a:t>
            </a:r>
            <a:r>
              <a:rPr lang="en-US" dirty="0"/>
              <a:t>kind of effort is necessary to properly understand the Bible?</a:t>
            </a:r>
          </a:p>
        </p:txBody>
      </p:sp>
    </p:spTree>
    <p:extLst>
      <p:ext uri="{BB962C8B-B14F-4D97-AF65-F5344CB8AC3E}">
        <p14:creationId xmlns:p14="http://schemas.microsoft.com/office/powerpoint/2010/main" val="42855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Applying what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</a:t>
            </a:r>
            <a:r>
              <a:rPr lang="en-US" dirty="0"/>
              <a:t>one key verse in the New Testament </a:t>
            </a:r>
            <a:r>
              <a:rPr lang="en-US" b="1" dirty="0"/>
              <a:t>Jude 3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the NKJV</a:t>
            </a:r>
            <a:r>
              <a:rPr lang="en-US" dirty="0" smtClean="0"/>
              <a:t>: “</a:t>
            </a:r>
            <a:r>
              <a:rPr lang="en-US" dirty="0"/>
              <a:t>Beloved, while I was very diligent to write to you concerning our </a:t>
            </a:r>
            <a:r>
              <a:rPr lang="en-US" dirty="0" smtClean="0"/>
              <a:t>common salvation</a:t>
            </a:r>
            <a:r>
              <a:rPr lang="en-US" dirty="0"/>
              <a:t>, I found it necessary to write to you exhorting you to contend </a:t>
            </a:r>
            <a:r>
              <a:rPr lang="en-US" dirty="0" smtClean="0"/>
              <a:t>earnestly for </a:t>
            </a:r>
            <a:r>
              <a:rPr lang="en-US" dirty="0"/>
              <a:t>the faith which was once for all delivered to the saints.”</a:t>
            </a:r>
          </a:p>
          <a:p>
            <a:r>
              <a:rPr lang="en-US" dirty="0" smtClean="0"/>
              <a:t>Define </a:t>
            </a:r>
            <a:r>
              <a:rPr lang="en-US" dirty="0"/>
              <a:t>these words: exhorting, contend, earnestly and the faith.</a:t>
            </a:r>
          </a:p>
          <a:p>
            <a:r>
              <a:rPr lang="en-US" dirty="0" smtClean="0"/>
              <a:t>Who </a:t>
            </a:r>
            <a:r>
              <a:rPr lang="en-US" dirty="0"/>
              <a:t>wrote the book of Jude and what was the occasion?</a:t>
            </a:r>
          </a:p>
          <a:p>
            <a:r>
              <a:rPr lang="en-US" dirty="0" smtClean="0"/>
              <a:t>What </a:t>
            </a:r>
            <a:r>
              <a:rPr lang="en-US" dirty="0"/>
              <a:t>tools would you likely use in these tasks and why?</a:t>
            </a:r>
          </a:p>
        </p:txBody>
      </p:sp>
    </p:spTree>
    <p:extLst>
      <p:ext uri="{BB962C8B-B14F-4D97-AF65-F5344CB8AC3E}">
        <p14:creationId xmlns:p14="http://schemas.microsoft.com/office/powerpoint/2010/main" val="22754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just some of the more common methods of Bible Study</a:t>
            </a:r>
          </a:p>
          <a:p>
            <a:r>
              <a:rPr lang="en-US" dirty="0" smtClean="0"/>
              <a:t>Remember that a Pure Heart is necessary for Bible study to be effective.</a:t>
            </a:r>
          </a:p>
          <a:p>
            <a:r>
              <a:rPr lang="en-US" dirty="0" smtClean="0"/>
              <a:t>We should not try to use Bible study to win an argument.</a:t>
            </a:r>
          </a:p>
          <a:p>
            <a:r>
              <a:rPr lang="en-US" dirty="0" smtClean="0"/>
              <a:t>We should use it to help win souls for Christ.</a:t>
            </a:r>
          </a:p>
          <a:p>
            <a:r>
              <a:rPr lang="en-US" dirty="0" smtClean="0"/>
              <a:t>More to come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Introduction: </a:t>
            </a:r>
            <a:r>
              <a:rPr lang="en-US" dirty="0" smtClean="0"/>
              <a:t>We should not be afraid to be honest in a self-evaluation.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/>
              <a:t>of us are to go through the process of growing out of spiritual infancy.</a:t>
            </a:r>
          </a:p>
          <a:p>
            <a:r>
              <a:rPr lang="en-US" dirty="0" smtClean="0"/>
              <a:t>A </a:t>
            </a:r>
            <a:r>
              <a:rPr lang="en-US" dirty="0"/>
              <a:t>key measure of growth will be how we are able to truly search the scriptures.</a:t>
            </a:r>
          </a:p>
          <a:p>
            <a:r>
              <a:rPr lang="en-US" b="1" dirty="0"/>
              <a:t>(</a:t>
            </a:r>
            <a:r>
              <a:rPr lang="en-US" b="1" dirty="0" smtClean="0"/>
              <a:t>Hebrews </a:t>
            </a:r>
            <a:r>
              <a:rPr lang="en-US" b="1" dirty="0" smtClean="0"/>
              <a:t>5:12-14; 2 Corinthians 13:5)</a:t>
            </a:r>
            <a:endParaRPr lang="en-US" b="1" dirty="0"/>
          </a:p>
          <a:p>
            <a:r>
              <a:rPr lang="en-US" dirty="0" smtClean="0"/>
              <a:t>As </a:t>
            </a:r>
            <a:r>
              <a:rPr lang="en-US" dirty="0"/>
              <a:t>a Christian you will be faced with significant spiritual decisions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crucial </a:t>
            </a:r>
            <a:r>
              <a:rPr lang="en-US" dirty="0" smtClean="0"/>
              <a:t>that you </a:t>
            </a:r>
            <a:r>
              <a:rPr lang="en-US" dirty="0"/>
              <a:t>become equipped to make the right decisions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3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Introduction: </a:t>
            </a:r>
            <a:r>
              <a:rPr lang="en-US" dirty="0" smtClean="0"/>
              <a:t>We should not be afraid to be honest in a self-evaluation.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do not develop a disciplined, consistent stand upon God’s word then your life will be determined by others. </a:t>
            </a:r>
            <a:r>
              <a:rPr lang="en-US" b="1" dirty="0" smtClean="0"/>
              <a:t>(Ephesians </a:t>
            </a:r>
            <a:r>
              <a:rPr lang="en-US" b="1" dirty="0" smtClean="0"/>
              <a:t>4:14)</a:t>
            </a:r>
            <a:endParaRPr lang="en-US" b="1" dirty="0" smtClean="0"/>
          </a:p>
          <a:p>
            <a:r>
              <a:rPr lang="en-US" dirty="0" smtClean="0"/>
              <a:t>If you cannot study for yourself then you will depend on others! </a:t>
            </a:r>
          </a:p>
          <a:p>
            <a:r>
              <a:rPr lang="en-US" dirty="0" smtClean="0"/>
              <a:t>What happens if you blindly follow another? </a:t>
            </a:r>
            <a:r>
              <a:rPr lang="en-US" b="1" dirty="0" smtClean="0"/>
              <a:t>(Matthew 15:13-14; 1 Corinthians 15:33)</a:t>
            </a:r>
          </a:p>
          <a:p>
            <a:r>
              <a:rPr lang="en-US" dirty="0" smtClean="0"/>
              <a:t>What will a Christian do if he is asked to study with another to resolve a difference with another Christian but he actually does not know how to effectively study the Bible? </a:t>
            </a:r>
            <a:r>
              <a:rPr lang="en-US" b="1" dirty="0" smtClean="0"/>
              <a:t>(1 Peter 3:15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9592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Where am I in my Bible study ability? </a:t>
            </a:r>
            <a:r>
              <a:rPr lang="en-US" sz="3600" dirty="0" smtClean="0"/>
              <a:t>Honestly answer these questions for yourself: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often do you study the Bible apart from assigned tasks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/>
              <a:t>other words, </a:t>
            </a:r>
            <a:r>
              <a:rPr lang="en-US" dirty="0" smtClean="0"/>
              <a:t>do you </a:t>
            </a:r>
            <a:r>
              <a:rPr lang="en-US" dirty="0"/>
              <a:t>often read and study the Bible on your own?</a:t>
            </a:r>
          </a:p>
          <a:p>
            <a:r>
              <a:rPr lang="en-US" dirty="0" smtClean="0"/>
              <a:t>Do </a:t>
            </a:r>
            <a:r>
              <a:rPr lang="en-US" dirty="0"/>
              <a:t>you have a planned and regular Bible reading program?</a:t>
            </a:r>
          </a:p>
          <a:p>
            <a:r>
              <a:rPr lang="en-US" dirty="0" smtClean="0"/>
              <a:t>Have </a:t>
            </a:r>
            <a:r>
              <a:rPr lang="en-US" dirty="0"/>
              <a:t>you ever read the entire Bible?</a:t>
            </a:r>
          </a:p>
          <a:p>
            <a:r>
              <a:rPr lang="en-US" dirty="0" smtClean="0"/>
              <a:t>What </a:t>
            </a:r>
            <a:r>
              <a:rPr lang="en-US" dirty="0"/>
              <a:t>do you do when you run across a verse or a Bible word that you do </a:t>
            </a:r>
            <a:r>
              <a:rPr lang="en-US" dirty="0" smtClean="0"/>
              <a:t>not understand</a:t>
            </a:r>
            <a:r>
              <a:rPr lang="en-US" dirty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believe that you are able to take a Bible subject and research what </a:t>
            </a:r>
            <a:r>
              <a:rPr lang="en-US" dirty="0" smtClean="0"/>
              <a:t>the Bible </a:t>
            </a:r>
            <a:r>
              <a:rPr lang="en-US" dirty="0"/>
              <a:t>teaches on that subject?</a:t>
            </a:r>
          </a:p>
          <a:p>
            <a:r>
              <a:rPr lang="en-US" dirty="0" smtClean="0"/>
              <a:t>Do </a:t>
            </a:r>
            <a:r>
              <a:rPr lang="en-US" dirty="0"/>
              <a:t>you feel able to study with another about a difference in interpretation of </a:t>
            </a:r>
            <a:r>
              <a:rPr lang="en-US" dirty="0" smtClean="0"/>
              <a:t>the scriptures</a:t>
            </a:r>
            <a:r>
              <a:rPr lang="en-US" dirty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your greatest hindrance to effective Bible study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2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these questions about Bible study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many Bible translations do you own?</a:t>
            </a:r>
          </a:p>
          <a:p>
            <a:r>
              <a:rPr lang="en-US" dirty="0" smtClean="0"/>
              <a:t>What </a:t>
            </a:r>
            <a:r>
              <a:rPr lang="en-US" dirty="0"/>
              <a:t>is your primary translation that you use? </a:t>
            </a:r>
            <a:endParaRPr lang="en-US" dirty="0" smtClean="0"/>
          </a:p>
          <a:p>
            <a:r>
              <a:rPr lang="en-US" dirty="0" smtClean="0"/>
              <a:t>Why</a:t>
            </a:r>
            <a:r>
              <a:rPr lang="en-US" dirty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own a Bible dictionary?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book defining Bible words like </a:t>
            </a:r>
            <a:r>
              <a:rPr lang="en-US" dirty="0" smtClean="0"/>
              <a:t>Vine’s dictionary</a:t>
            </a:r>
            <a:r>
              <a:rPr lang="en-US" dirty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know how to look up the Greek or Hebrew meaning of a Bible word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these questions about Bible study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own a Bible software program for your computer?</a:t>
            </a:r>
          </a:p>
          <a:p>
            <a:r>
              <a:rPr lang="en-US" dirty="0" smtClean="0"/>
              <a:t>Do you use Bible websites that have translations, dictionaries, lexicons and other tools?</a:t>
            </a:r>
          </a:p>
          <a:p>
            <a:r>
              <a:rPr lang="en-US" dirty="0" smtClean="0"/>
              <a:t>Do you own any Bible commentaries?</a:t>
            </a:r>
          </a:p>
          <a:p>
            <a:r>
              <a:rPr lang="en-US" dirty="0" smtClean="0"/>
              <a:t>Remember, these are just tools and do not replace Bible Study from the Bible itself.</a:t>
            </a:r>
          </a:p>
        </p:txBody>
      </p:sp>
    </p:spTree>
    <p:extLst>
      <p:ext uri="{BB962C8B-B14F-4D97-AF65-F5344CB8AC3E}">
        <p14:creationId xmlns:p14="http://schemas.microsoft.com/office/powerpoint/2010/main" val="264246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Some general rules of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Always </a:t>
            </a:r>
            <a:r>
              <a:rPr lang="en-US" dirty="0"/>
              <a:t>reason from the </a:t>
            </a:r>
            <a:r>
              <a:rPr lang="en-US" b="1" dirty="0"/>
              <a:t>context</a:t>
            </a:r>
            <a:r>
              <a:rPr lang="en-US" dirty="0"/>
              <a:t>.</a:t>
            </a:r>
          </a:p>
          <a:p>
            <a:r>
              <a:rPr lang="en-US" dirty="0" smtClean="0"/>
              <a:t>Did </a:t>
            </a:r>
            <a:r>
              <a:rPr lang="en-US" dirty="0"/>
              <a:t>you hear about the man who opened his Bible and read whatever </a:t>
            </a:r>
            <a:r>
              <a:rPr lang="en-US" dirty="0" smtClean="0"/>
              <a:t>passage his </a:t>
            </a:r>
            <a:r>
              <a:rPr lang="en-US" dirty="0"/>
              <a:t>finger came down on? He first read “Judas went out and hanged </a:t>
            </a:r>
            <a:r>
              <a:rPr lang="en-US" dirty="0" smtClean="0"/>
              <a:t>himself” and </a:t>
            </a:r>
            <a:r>
              <a:rPr lang="en-US" dirty="0"/>
              <a:t>then randomly quickly turned to another verse which read: “Go thou and </a:t>
            </a:r>
            <a:r>
              <a:rPr lang="en-US" dirty="0" smtClean="0"/>
              <a:t>do likewise</a:t>
            </a:r>
            <a:r>
              <a:rPr lang="en-US" dirty="0"/>
              <a:t>!”</a:t>
            </a:r>
          </a:p>
          <a:p>
            <a:r>
              <a:rPr lang="en-US" dirty="0" smtClean="0"/>
              <a:t>You </a:t>
            </a:r>
            <a:r>
              <a:rPr lang="en-US" dirty="0"/>
              <a:t>need to know the place that the book has in the overall theme of the Bible!</a:t>
            </a:r>
          </a:p>
          <a:p>
            <a:r>
              <a:rPr lang="en-US" dirty="0"/>
              <a:t>What is the difference in reading from a passage in Genesis from Matthew </a:t>
            </a:r>
            <a:r>
              <a:rPr lang="en-US" dirty="0" smtClean="0"/>
              <a:t>or of </a:t>
            </a:r>
            <a:r>
              <a:rPr lang="en-US" dirty="0"/>
              <a:t>the book of Jude?</a:t>
            </a:r>
          </a:p>
        </p:txBody>
      </p:sp>
    </p:spTree>
    <p:extLst>
      <p:ext uri="{BB962C8B-B14F-4D97-AF65-F5344CB8AC3E}">
        <p14:creationId xmlns:p14="http://schemas.microsoft.com/office/powerpoint/2010/main" val="55266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Some general rules of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must understand the proper divisions of God’s word such as Old </a:t>
            </a:r>
            <a:r>
              <a:rPr lang="en-US" dirty="0" smtClean="0"/>
              <a:t>Testament and </a:t>
            </a:r>
            <a:r>
              <a:rPr lang="en-US" dirty="0"/>
              <a:t>New Testament.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some other important considerations </a:t>
            </a:r>
            <a:r>
              <a:rPr lang="en-US" dirty="0" smtClean="0"/>
              <a:t>when reading </a:t>
            </a:r>
            <a:r>
              <a:rPr lang="en-US" dirty="0"/>
              <a:t>from a specific Bible book?</a:t>
            </a:r>
          </a:p>
          <a:p>
            <a:r>
              <a:rPr lang="en-US" dirty="0" smtClean="0"/>
              <a:t>You </a:t>
            </a:r>
            <a:r>
              <a:rPr lang="en-US" dirty="0"/>
              <a:t>need to understand the purpose of the writing of a given book.</a:t>
            </a:r>
          </a:p>
          <a:p>
            <a:r>
              <a:rPr lang="en-US" dirty="0" smtClean="0"/>
              <a:t>Who </a:t>
            </a:r>
            <a:r>
              <a:rPr lang="en-US" dirty="0"/>
              <a:t>wrote the book and when was it written?</a:t>
            </a:r>
          </a:p>
          <a:p>
            <a:r>
              <a:rPr lang="en-US" dirty="0" smtClean="0"/>
              <a:t>What </a:t>
            </a:r>
            <a:r>
              <a:rPr lang="en-US" dirty="0"/>
              <a:t>was the purpose of the book being written?</a:t>
            </a:r>
          </a:p>
          <a:p>
            <a:r>
              <a:rPr lang="en-US" dirty="0" smtClean="0"/>
              <a:t>Who </a:t>
            </a:r>
            <a:r>
              <a:rPr lang="en-US" dirty="0"/>
              <a:t>was the book written to?</a:t>
            </a:r>
          </a:p>
        </p:txBody>
      </p:sp>
    </p:spTree>
    <p:extLst>
      <p:ext uri="{BB962C8B-B14F-4D97-AF65-F5344CB8AC3E}">
        <p14:creationId xmlns:p14="http://schemas.microsoft.com/office/powerpoint/2010/main" val="16707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Some general rules of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Understand the </a:t>
            </a:r>
            <a:r>
              <a:rPr lang="en-US" b="1" dirty="0"/>
              <a:t>setting and subject </a:t>
            </a:r>
            <a:r>
              <a:rPr lang="en-US" dirty="0"/>
              <a:t>of the verse. </a:t>
            </a:r>
            <a:endParaRPr lang="en-US" dirty="0" smtClean="0"/>
          </a:p>
          <a:p>
            <a:r>
              <a:rPr lang="en-US" dirty="0" smtClean="0"/>
              <a:t>Ask </a:t>
            </a:r>
            <a:r>
              <a:rPr lang="en-US" dirty="0"/>
              <a:t>these three </a:t>
            </a:r>
            <a:r>
              <a:rPr lang="en-US" dirty="0" smtClean="0"/>
              <a:t>questions:</a:t>
            </a:r>
          </a:p>
          <a:p>
            <a:r>
              <a:rPr lang="en-US" dirty="0" smtClean="0"/>
              <a:t>Who </a:t>
            </a:r>
            <a:r>
              <a:rPr lang="en-US" dirty="0"/>
              <a:t>is </a:t>
            </a:r>
            <a:r>
              <a:rPr lang="en-US" b="1" dirty="0"/>
              <a:t>speaking</a:t>
            </a:r>
            <a:r>
              <a:rPr lang="en-US" dirty="0"/>
              <a:t>?</a:t>
            </a:r>
          </a:p>
          <a:p>
            <a:r>
              <a:rPr lang="en-US" dirty="0" smtClean="0"/>
              <a:t>Who </a:t>
            </a:r>
            <a:r>
              <a:rPr lang="en-US" dirty="0"/>
              <a:t>is being </a:t>
            </a:r>
            <a:r>
              <a:rPr lang="en-US" b="1" dirty="0"/>
              <a:t>spoken to</a:t>
            </a:r>
            <a:r>
              <a:rPr lang="en-US" dirty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b="1" dirty="0"/>
              <a:t>subject</a:t>
            </a:r>
            <a:r>
              <a:rPr lang="en-US" dirty="0"/>
              <a:t>?</a:t>
            </a:r>
          </a:p>
          <a:p>
            <a:r>
              <a:rPr lang="en-US" dirty="0" smtClean="0"/>
              <a:t>Consider </a:t>
            </a:r>
            <a:r>
              <a:rPr lang="en-US" b="1" dirty="0"/>
              <a:t>everything God has to say </a:t>
            </a:r>
            <a:r>
              <a:rPr lang="en-US" dirty="0"/>
              <a:t>on a subject. </a:t>
            </a:r>
            <a:r>
              <a:rPr lang="en-US" b="1" dirty="0"/>
              <a:t>(</a:t>
            </a:r>
            <a:r>
              <a:rPr lang="en-US" b="1" dirty="0" smtClean="0"/>
              <a:t>Matthew </a:t>
            </a:r>
            <a:r>
              <a:rPr lang="en-US" b="1" dirty="0"/>
              <a:t>4:4)</a:t>
            </a:r>
          </a:p>
          <a:p>
            <a:r>
              <a:rPr lang="en-US" dirty="0" smtClean="0"/>
              <a:t>Consider </a:t>
            </a:r>
            <a:r>
              <a:rPr lang="en-US" dirty="0"/>
              <a:t>the possible conclusions we might draw if we only </a:t>
            </a:r>
            <a:r>
              <a:rPr lang="en-US" dirty="0" smtClean="0"/>
              <a:t>considered these </a:t>
            </a:r>
            <a:r>
              <a:rPr lang="en-US" dirty="0"/>
              <a:t>verses in our study. </a:t>
            </a:r>
            <a:r>
              <a:rPr lang="en-US" b="1" dirty="0"/>
              <a:t>(</a:t>
            </a:r>
            <a:r>
              <a:rPr lang="en-US" b="1" dirty="0" smtClean="0"/>
              <a:t>Romans </a:t>
            </a:r>
            <a:r>
              <a:rPr lang="en-US" b="1" dirty="0"/>
              <a:t>10:9; </a:t>
            </a:r>
            <a:r>
              <a:rPr lang="en-US" b="1" dirty="0" smtClean="0"/>
              <a:t>Genesis </a:t>
            </a:r>
            <a:r>
              <a:rPr lang="en-US" b="1" dirty="0"/>
              <a:t>6:14; </a:t>
            </a:r>
            <a:r>
              <a:rPr lang="en-US" b="1" dirty="0" smtClean="0"/>
              <a:t>Matthew </a:t>
            </a:r>
            <a:r>
              <a:rPr lang="en-US" b="1" dirty="0"/>
              <a:t>10:19-20)</a:t>
            </a:r>
          </a:p>
          <a:p>
            <a:r>
              <a:rPr lang="en-US" dirty="0" smtClean="0"/>
              <a:t>How </a:t>
            </a:r>
            <a:r>
              <a:rPr lang="en-US" dirty="0"/>
              <a:t>does one find all of the appropriate verses on a given subject?</a:t>
            </a:r>
          </a:p>
        </p:txBody>
      </p:sp>
    </p:spTree>
    <p:extLst>
      <p:ext uri="{BB962C8B-B14F-4D97-AF65-F5344CB8AC3E}">
        <p14:creationId xmlns:p14="http://schemas.microsoft.com/office/powerpoint/2010/main" val="115619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952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Study  The Bible</vt:lpstr>
      <vt:lpstr>Introduction: We should not be afraid to be honest in a self-evaluation.</vt:lpstr>
      <vt:lpstr>Introduction: We should not be afraid to be honest in a self-evaluation.</vt:lpstr>
      <vt:lpstr>Where am I in my Bible study ability? Honestly answer these questions for yourself:</vt:lpstr>
      <vt:lpstr>Answer these questions about Bible study tools:</vt:lpstr>
      <vt:lpstr>Answer these questions about Bible study tools:</vt:lpstr>
      <vt:lpstr>Some general rules of Bible study</vt:lpstr>
      <vt:lpstr>Some general rules of Bible study</vt:lpstr>
      <vt:lpstr>Some general rules of Bible study</vt:lpstr>
      <vt:lpstr>Some general rules of Bible study</vt:lpstr>
      <vt:lpstr>Applying what we have learned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 The Bible</dc:title>
  <dc:creator>Aarons</dc:creator>
  <cp:lastModifiedBy>Aarons</cp:lastModifiedBy>
  <cp:revision>5</cp:revision>
  <dcterms:created xsi:type="dcterms:W3CDTF">2013-10-01T19:37:25Z</dcterms:created>
  <dcterms:modified xsi:type="dcterms:W3CDTF">2013-10-02T17:36:08Z</dcterms:modified>
</cp:coreProperties>
</file>