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3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2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1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6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0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1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3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6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9000">
              <a:srgbClr val="F8B049"/>
            </a:gs>
            <a:gs pos="21001">
              <a:srgbClr val="F8B049"/>
            </a:gs>
            <a:gs pos="44000">
              <a:srgbClr val="FEE7F2"/>
            </a:gs>
            <a:gs pos="58000">
              <a:schemeClr val="accent6">
                <a:lumMod val="60000"/>
                <a:lumOff val="40000"/>
              </a:schemeClr>
            </a:gs>
            <a:gs pos="75000">
              <a:schemeClr val="tx2">
                <a:lumMod val="20000"/>
                <a:lumOff val="80000"/>
              </a:schemeClr>
            </a:gs>
            <a:gs pos="32914">
              <a:srgbClr val="FFFF00"/>
            </a:gs>
            <a:gs pos="88000">
              <a:schemeClr val="accent5">
                <a:lumMod val="40000"/>
                <a:lumOff val="60000"/>
              </a:schemeClr>
            </a:gs>
            <a:gs pos="100000">
              <a:srgbClr val="FFFF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0D1E8-DB50-489F-83DD-54C0FF22E82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D0B24-3039-4F74-9DAE-D97AF10D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7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143251"/>
          </a:xfrm>
        </p:spPr>
        <p:txBody>
          <a:bodyPr>
            <a:normAutofit fontScale="90000"/>
          </a:bodyPr>
          <a:lstStyle/>
          <a:p>
            <a:r>
              <a:rPr lang="en-US" sz="9800" b="1" i="1" dirty="0" smtClean="0"/>
              <a:t>How to Study </a:t>
            </a:r>
            <a:br>
              <a:rPr lang="en-US" sz="9800" b="1" i="1" dirty="0" smtClean="0"/>
            </a:br>
            <a:r>
              <a:rPr lang="en-US" sz="9800" b="1" i="1" dirty="0" smtClean="0"/>
              <a:t>the Bible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382000" cy="33528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7030A0"/>
                </a:solidFill>
              </a:rPr>
              <a:t>The </a:t>
            </a:r>
            <a:r>
              <a:rPr lang="en-US" sz="4800" b="1" i="1" dirty="0">
                <a:solidFill>
                  <a:srgbClr val="7030A0"/>
                </a:solidFill>
              </a:rPr>
              <a:t>Most Important Tool in Bible </a:t>
            </a:r>
            <a:r>
              <a:rPr lang="en-US" sz="4800" b="1" i="1" dirty="0" smtClean="0">
                <a:solidFill>
                  <a:srgbClr val="7030A0"/>
                </a:solidFill>
              </a:rPr>
              <a:t>Study</a:t>
            </a:r>
          </a:p>
          <a:p>
            <a:r>
              <a:rPr lang="en-US" sz="4800" b="1" i="1" dirty="0" smtClean="0">
                <a:solidFill>
                  <a:srgbClr val="7030A0"/>
                </a:solidFill>
              </a:rPr>
              <a:t>– </a:t>
            </a:r>
            <a:r>
              <a:rPr lang="en-US" sz="4800" b="1" i="1" dirty="0">
                <a:solidFill>
                  <a:srgbClr val="7030A0"/>
                </a:solidFill>
              </a:rPr>
              <a:t>A Pure Heart that is Seeking God</a:t>
            </a:r>
            <a:endParaRPr lang="en-US" sz="48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Other ways Satan can destroy one’s ability to reason and see.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Prejudice towards a doctrine or a man who teaches the doctrine.</a:t>
            </a:r>
          </a:p>
          <a:p>
            <a:r>
              <a:rPr lang="en-US" dirty="0" smtClean="0"/>
              <a:t>Why </a:t>
            </a:r>
            <a:r>
              <a:rPr lang="en-US" dirty="0"/>
              <a:t>did the Pharisees constantly misrepresent and attack the character of John </a:t>
            </a:r>
            <a:r>
              <a:rPr lang="en-US" dirty="0" smtClean="0"/>
              <a:t>the Baptist </a:t>
            </a:r>
            <a:r>
              <a:rPr lang="en-US" dirty="0"/>
              <a:t>and Jesus? </a:t>
            </a:r>
            <a:r>
              <a:rPr lang="en-US" b="1" dirty="0"/>
              <a:t>(</a:t>
            </a:r>
            <a:r>
              <a:rPr lang="en-US" b="1" dirty="0" smtClean="0"/>
              <a:t>Luke </a:t>
            </a:r>
            <a:r>
              <a:rPr lang="en-US" b="1" dirty="0"/>
              <a:t>7:31-33)</a:t>
            </a:r>
            <a:endParaRPr lang="en-US" dirty="0"/>
          </a:p>
          <a:p>
            <a:r>
              <a:rPr lang="en-US" dirty="0" smtClean="0"/>
              <a:t>Satan </a:t>
            </a:r>
            <a:r>
              <a:rPr lang="en-US" dirty="0"/>
              <a:t>is in the business of blocking the light from the hearts of men. Those </a:t>
            </a:r>
            <a:r>
              <a:rPr lang="en-US" dirty="0" smtClean="0"/>
              <a:t>who listen </a:t>
            </a:r>
            <a:r>
              <a:rPr lang="en-US" dirty="0"/>
              <a:t>to gossip and slander and as a result turn away from a fair hearing </a:t>
            </a:r>
            <a:r>
              <a:rPr lang="en-US" dirty="0" smtClean="0"/>
              <a:t>of another </a:t>
            </a:r>
            <a:r>
              <a:rPr lang="en-US" dirty="0"/>
              <a:t>are lost.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</a:t>
            </a:r>
            <a:r>
              <a:rPr lang="en-US" b="1" dirty="0"/>
              <a:t>2 </a:t>
            </a:r>
            <a:r>
              <a:rPr lang="en-US" b="1" dirty="0" smtClean="0"/>
              <a:t>Corinthians </a:t>
            </a:r>
            <a:r>
              <a:rPr lang="en-US" b="1" dirty="0"/>
              <a:t>4:1-4; Acts 25:16-17</a:t>
            </a:r>
            <a:r>
              <a:rPr lang="en-US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see why a pure heart is necessary in seeking God?</a:t>
            </a:r>
          </a:p>
          <a:p>
            <a:r>
              <a:rPr lang="en-US" dirty="0" smtClean="0"/>
              <a:t>As we study more about Bible Study, we should learn an appreciation of the scriptures.</a:t>
            </a:r>
          </a:p>
          <a:p>
            <a:r>
              <a:rPr lang="en-US" dirty="0" smtClean="0"/>
              <a:t>We should learn for the purpose of obeying God the things He has commanded.</a:t>
            </a:r>
          </a:p>
          <a:p>
            <a:r>
              <a:rPr lang="en-US" dirty="0" smtClean="0"/>
              <a:t>Are you ready for a commitment to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do so many people not see the Bible alike?</a:t>
            </a:r>
          </a:p>
          <a:p>
            <a:r>
              <a:rPr lang="en-US" dirty="0" smtClean="0"/>
              <a:t>Several </a:t>
            </a:r>
            <a:r>
              <a:rPr lang="en-US" dirty="0"/>
              <a:t>books have been recently published among those associated with churches of </a:t>
            </a:r>
            <a:r>
              <a:rPr lang="en-US" dirty="0" smtClean="0"/>
              <a:t>Christ saying </a:t>
            </a:r>
            <a:r>
              <a:rPr lang="en-US" dirty="0"/>
              <a:t>that we have failed in taking a proper approach to Bible Study (Hermeneutics).</a:t>
            </a:r>
          </a:p>
          <a:p>
            <a:r>
              <a:rPr lang="en-US" dirty="0" smtClean="0"/>
              <a:t>We </a:t>
            </a:r>
            <a:r>
              <a:rPr lang="en-US" dirty="0"/>
              <a:t>should have a solid foundation for our faith that must be based upon the word </a:t>
            </a:r>
            <a:r>
              <a:rPr lang="en-US" dirty="0" smtClean="0"/>
              <a:t>of God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Challenges </a:t>
            </a:r>
            <a:r>
              <a:rPr lang="en-US" dirty="0"/>
              <a:t>to our stand upon Jesus Christ are welcomed and should </a:t>
            </a:r>
            <a:r>
              <a:rPr lang="en-US" dirty="0" smtClean="0"/>
              <a:t>be considered</a:t>
            </a:r>
            <a:r>
              <a:rPr lang="en-US" dirty="0"/>
              <a:t>. </a:t>
            </a:r>
            <a:r>
              <a:rPr lang="en-US" b="1" dirty="0"/>
              <a:t>(1 Peter 3:15</a:t>
            </a:r>
            <a:r>
              <a:rPr lang="en-US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3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Before we begin looking at the wisdom of men, we should look to what God has said about how anyone can come to the truth. </a:t>
            </a:r>
          </a:p>
          <a:p>
            <a:r>
              <a:rPr lang="en-US" dirty="0" smtClean="0"/>
              <a:t>Where does God put emphasis on how we can know His will?</a:t>
            </a:r>
          </a:p>
          <a:p>
            <a:r>
              <a:rPr lang="en-US" dirty="0" smtClean="0"/>
              <a:t>When </a:t>
            </a:r>
            <a:r>
              <a:rPr lang="en-US" dirty="0"/>
              <a:t>Jesus responded to the debates over the meaning of God’s word with the </a:t>
            </a:r>
            <a:r>
              <a:rPr lang="en-US" dirty="0" smtClean="0"/>
              <a:t>Pharisees, the </a:t>
            </a:r>
            <a:r>
              <a:rPr lang="en-US" dirty="0"/>
              <a:t>most common problem with their approach to the Bible was their heart and not </a:t>
            </a:r>
            <a:r>
              <a:rPr lang="en-US" dirty="0" smtClean="0"/>
              <a:t>their hermeneutics</a:t>
            </a:r>
            <a:r>
              <a:rPr lang="en-US" dirty="0"/>
              <a:t>! </a:t>
            </a:r>
            <a:r>
              <a:rPr lang="en-US" b="1" dirty="0"/>
              <a:t>(John 12:35-43)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my experience as a teacher, it has rarely been as issue of proper Bible study </a:t>
            </a:r>
            <a:r>
              <a:rPr lang="en-US" dirty="0" smtClean="0"/>
              <a:t>skills that </a:t>
            </a:r>
            <a:r>
              <a:rPr lang="en-US" dirty="0"/>
              <a:t>has resulted in a difference of understanding of the Bible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4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Why a Pure Heart is Essential to Knowing God’s Will?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relationships, emotions or worldly desires become the driving force of one’s life then God will allow them to believe a lie. </a:t>
            </a:r>
            <a:r>
              <a:rPr lang="en-US" b="1" dirty="0" smtClean="0"/>
              <a:t>(2 </a:t>
            </a:r>
            <a:r>
              <a:rPr lang="en-US" b="1" dirty="0" smtClean="0"/>
              <a:t>Thessalonians </a:t>
            </a:r>
            <a:r>
              <a:rPr lang="en-US" b="1" dirty="0" smtClean="0"/>
              <a:t>2:9-12)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pure heart is a characteristic of the heart of a Christian. </a:t>
            </a:r>
            <a:r>
              <a:rPr lang="en-US" dirty="0" smtClean="0"/>
              <a:t>"</a:t>
            </a:r>
            <a:r>
              <a:rPr lang="en-US" dirty="0"/>
              <a:t>Blessed </a:t>
            </a:r>
            <a:r>
              <a:rPr lang="en-US" i="1" dirty="0"/>
              <a:t>are </a:t>
            </a:r>
            <a:r>
              <a:rPr lang="en-US" dirty="0"/>
              <a:t>the pure in heart, For they shall see God." </a:t>
            </a:r>
            <a:r>
              <a:rPr lang="en-US" b="1" dirty="0"/>
              <a:t>(</a:t>
            </a:r>
            <a:r>
              <a:rPr lang="en-US" b="1" dirty="0" smtClean="0"/>
              <a:t>Matthew </a:t>
            </a:r>
            <a:r>
              <a:rPr lang="en-US" b="1" dirty="0"/>
              <a:t>5:8)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pure heart and a pure vision go together!</a:t>
            </a:r>
          </a:p>
          <a:p>
            <a:r>
              <a:rPr lang="en-US" dirty="0" smtClean="0"/>
              <a:t> </a:t>
            </a:r>
            <a:r>
              <a:rPr lang="en-US" dirty="0"/>
              <a:t>Jesus knew that purity of heart, a single-minded pursuit of God’s will </a:t>
            </a:r>
            <a:r>
              <a:rPr lang="en-US" dirty="0" smtClean="0"/>
              <a:t>results </a:t>
            </a:r>
            <a:r>
              <a:rPr lang="en-US" dirty="0"/>
              <a:t>in </a:t>
            </a:r>
            <a:r>
              <a:rPr lang="en-US" dirty="0" smtClean="0"/>
              <a:t>one finding </a:t>
            </a:r>
            <a:r>
              <a:rPr lang="en-US" dirty="0"/>
              <a:t>the truth! </a:t>
            </a:r>
            <a:r>
              <a:rPr lang="en-US" b="1" dirty="0"/>
              <a:t>(John 7:17)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word "Pure" is from the Greek word </a:t>
            </a:r>
            <a:r>
              <a:rPr lang="en-US" i="1" dirty="0" err="1"/>
              <a:t>katharos</a:t>
            </a:r>
            <a:r>
              <a:rPr lang="en-US" i="1" dirty="0"/>
              <a:t>, </a:t>
            </a:r>
            <a:r>
              <a:rPr lang="en-US" dirty="0"/>
              <a:t>used twenty-eight times In the </a:t>
            </a:r>
            <a:r>
              <a:rPr lang="en-US" dirty="0" smtClean="0"/>
              <a:t>New Testament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translated by such terms as "pure," "clean'' and "clear."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3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Why a Pure Heart is Essential to Knowing God’s Will?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"</a:t>
            </a:r>
            <a:r>
              <a:rPr lang="en-US" dirty="0"/>
              <a:t>Blessed are those whose motives are absolutely unmixed, whose minds are </a:t>
            </a:r>
            <a:r>
              <a:rPr lang="en-US" dirty="0" smtClean="0"/>
              <a:t>utterly sincere</a:t>
            </a:r>
            <a:r>
              <a:rPr lang="en-US" dirty="0"/>
              <a:t>, who are completely and totally single-minded." - J.B. </a:t>
            </a:r>
            <a:r>
              <a:rPr lang="en-US" dirty="0" smtClean="0"/>
              <a:t>Phillips</a:t>
            </a:r>
          </a:p>
          <a:p>
            <a:r>
              <a:rPr lang="en-US" dirty="0" smtClean="0"/>
              <a:t> </a:t>
            </a:r>
            <a:r>
              <a:rPr lang="en-US" dirty="0"/>
              <a:t>We must have a single focus in this life.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 have this everything will come </a:t>
            </a:r>
            <a:r>
              <a:rPr lang="en-US" dirty="0" smtClean="0"/>
              <a:t>from pure </a:t>
            </a:r>
            <a:r>
              <a:rPr lang="en-US" dirty="0"/>
              <a:t>motives! </a:t>
            </a:r>
            <a:endParaRPr lang="en-US" dirty="0" smtClean="0"/>
          </a:p>
          <a:p>
            <a:r>
              <a:rPr lang="en-US" b="1" dirty="0" smtClean="0"/>
              <a:t>Matthew </a:t>
            </a:r>
            <a:r>
              <a:rPr lang="en-US" b="1" dirty="0"/>
              <a:t>6:22-24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</a:t>
            </a:r>
            <a:r>
              <a:rPr lang="en-US" b="1" dirty="0"/>
              <a:t>2 </a:t>
            </a:r>
            <a:r>
              <a:rPr lang="en-US" b="1" dirty="0" smtClean="0"/>
              <a:t>Corinthians 11:2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5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fruits of an impure heart.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will depend upon your own guile and "wisdom" rather than trust God. </a:t>
            </a:r>
            <a:r>
              <a:rPr lang="en-US" b="1" dirty="0" smtClean="0"/>
              <a:t>(2 Corinthians 4:2)</a:t>
            </a:r>
            <a:endParaRPr lang="en-US" dirty="0" smtClean="0"/>
          </a:p>
          <a:p>
            <a:r>
              <a:rPr lang="en-US" dirty="0" smtClean="0"/>
              <a:t>You will lack the resolve and courage that comes by faith. </a:t>
            </a:r>
            <a:r>
              <a:rPr lang="en-US" b="1" dirty="0" smtClean="0"/>
              <a:t>(James 1:7-8, 4:8)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 smtClean="0"/>
              <a:t>The true vision of God will not be granted to the shrewd and calculating who play dishonest games; or to the double-minded who can never quite put both feet in the kingdom </a:t>
            </a:r>
            <a:r>
              <a:rPr lang="en-US" b="1" dirty="0" smtClean="0"/>
              <a:t>(James 1:7-8), </a:t>
            </a:r>
            <a:r>
              <a:rPr lang="en-US" dirty="0" smtClean="0"/>
              <a:t>but to those who are absolutely honest and single of heart toward God." </a:t>
            </a:r>
          </a:p>
          <a:p>
            <a:r>
              <a:rPr lang="en-US" dirty="0" smtClean="0"/>
              <a:t>Having the honesty that results in having an ear willing to hear is both a blessing and a “danger!” </a:t>
            </a:r>
            <a:r>
              <a:rPr lang="en-US" b="1" dirty="0" smtClean="0"/>
              <a:t>(Isa 50:4-6)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Some common human loyalties that can be put ahead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Human </a:t>
            </a:r>
            <a:r>
              <a:rPr lang="en-US" dirty="0"/>
              <a:t>Relationships </a:t>
            </a:r>
            <a:r>
              <a:rPr lang="en-US" b="1" dirty="0"/>
              <a:t>(John 5:38-46)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could a people who gave a significant time in searching the scriptures fail </a:t>
            </a:r>
            <a:r>
              <a:rPr lang="en-US" dirty="0" smtClean="0"/>
              <a:t>to understand </a:t>
            </a:r>
            <a:r>
              <a:rPr lang="en-US" dirty="0"/>
              <a:t>what the scriptures teach?</a:t>
            </a:r>
          </a:p>
          <a:p>
            <a:r>
              <a:rPr lang="en-US" dirty="0" smtClean="0"/>
              <a:t>Jesus </a:t>
            </a:r>
            <a:r>
              <a:rPr lang="en-US" dirty="0"/>
              <a:t>knew their hearts and thus knew that they sought the favor of men above God!</a:t>
            </a:r>
          </a:p>
          <a:p>
            <a:r>
              <a:rPr lang="en-US" dirty="0" smtClean="0"/>
              <a:t>With </a:t>
            </a:r>
            <a:r>
              <a:rPr lang="en-US" dirty="0"/>
              <a:t>this kind of heart a person can “know” but will not admit they “know</a:t>
            </a:r>
            <a:r>
              <a:rPr lang="en-US" dirty="0" smtClean="0"/>
              <a:t>.” </a:t>
            </a:r>
            <a:r>
              <a:rPr lang="en-US" b="1" dirty="0" smtClean="0"/>
              <a:t>(</a:t>
            </a:r>
            <a:r>
              <a:rPr lang="en-US" b="1" dirty="0"/>
              <a:t>John 12:42-43; </a:t>
            </a:r>
            <a:r>
              <a:rPr lang="en-US" b="1" dirty="0" smtClean="0"/>
              <a:t>Luke </a:t>
            </a:r>
            <a:r>
              <a:rPr lang="en-US" b="1" dirty="0"/>
              <a:t>10:27-29)</a:t>
            </a:r>
            <a:endParaRPr lang="en-US" dirty="0"/>
          </a:p>
          <a:p>
            <a:r>
              <a:rPr lang="en-US" dirty="0" smtClean="0"/>
              <a:t>Here </a:t>
            </a:r>
            <a:r>
              <a:rPr lang="en-US" dirty="0"/>
              <a:t>is where people will say “it’s not a fellowship issue” or “it’s not really clear.”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6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Some common human loyalties that can be put ahead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Past </a:t>
            </a:r>
            <a:r>
              <a:rPr lang="en-US" dirty="0"/>
              <a:t>Religious Ties and Beliefs</a:t>
            </a:r>
          </a:p>
          <a:p>
            <a:r>
              <a:rPr lang="en-US" dirty="0" smtClean="0"/>
              <a:t>Why </a:t>
            </a:r>
            <a:r>
              <a:rPr lang="en-US" dirty="0"/>
              <a:t>are religious traditions popular? </a:t>
            </a:r>
            <a:r>
              <a:rPr lang="en-US" b="1" dirty="0"/>
              <a:t>(</a:t>
            </a:r>
            <a:r>
              <a:rPr lang="en-US" b="1" dirty="0" smtClean="0"/>
              <a:t>Matthew </a:t>
            </a:r>
            <a:r>
              <a:rPr lang="en-US" b="1" dirty="0"/>
              <a:t>15:8-9; John 7:48-49)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affect can being “raised in a church” have upon a person’s willingness to </a:t>
            </a:r>
            <a:r>
              <a:rPr lang="en-US" dirty="0" smtClean="0"/>
              <a:t>be honest </a:t>
            </a:r>
            <a:r>
              <a:rPr lang="en-US" dirty="0"/>
              <a:t>in their Bible study? </a:t>
            </a:r>
            <a:r>
              <a:rPr lang="en-US" b="1" dirty="0"/>
              <a:t>(John 9:1, 20-23)</a:t>
            </a:r>
            <a:endParaRPr lang="en-US" dirty="0"/>
          </a:p>
          <a:p>
            <a:r>
              <a:rPr lang="en-US" dirty="0" smtClean="0"/>
              <a:t>Family </a:t>
            </a:r>
            <a:r>
              <a:rPr lang="en-US" dirty="0"/>
              <a:t>Tradition and Relationships </a:t>
            </a:r>
            <a:r>
              <a:rPr lang="en-US" b="1" dirty="0"/>
              <a:t>(1 Peter 1:18, </a:t>
            </a:r>
            <a:r>
              <a:rPr lang="en-US" b="1" dirty="0" smtClean="0"/>
              <a:t>Matthew </a:t>
            </a:r>
            <a:r>
              <a:rPr lang="en-US" b="1" dirty="0"/>
              <a:t>10:21-22, 34-39</a:t>
            </a:r>
            <a:r>
              <a:rPr lang="en-US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4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Other ways Satan can destroy one’s ability to reason and see.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Anger </a:t>
            </a:r>
            <a:r>
              <a:rPr lang="en-US" dirty="0"/>
              <a:t>and Bitterness </a:t>
            </a:r>
            <a:r>
              <a:rPr lang="en-US" b="1" dirty="0"/>
              <a:t>(</a:t>
            </a:r>
            <a:r>
              <a:rPr lang="en-US" b="1" dirty="0" smtClean="0"/>
              <a:t>Hebrews </a:t>
            </a:r>
            <a:r>
              <a:rPr lang="en-US" b="1" dirty="0"/>
              <a:t>12:14-15)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mind will shut down when anger takes over! </a:t>
            </a:r>
            <a:r>
              <a:rPr lang="en-US" b="1" dirty="0"/>
              <a:t>(</a:t>
            </a:r>
            <a:r>
              <a:rPr lang="en-US" b="1" dirty="0" smtClean="0"/>
              <a:t>Proverbs </a:t>
            </a:r>
            <a:r>
              <a:rPr lang="en-US" b="1" dirty="0"/>
              <a:t>18:19; </a:t>
            </a:r>
            <a:r>
              <a:rPr lang="en-US" b="1" dirty="0" smtClean="0"/>
              <a:t>Ephesians </a:t>
            </a:r>
            <a:r>
              <a:rPr lang="en-US" b="1" dirty="0"/>
              <a:t>4:25-26)</a:t>
            </a:r>
            <a:endParaRPr lang="en-US" dirty="0"/>
          </a:p>
          <a:p>
            <a:r>
              <a:rPr lang="en-US" dirty="0" smtClean="0"/>
              <a:t>Fear </a:t>
            </a:r>
            <a:r>
              <a:rPr lang="en-US" dirty="0"/>
              <a:t>of consequences </a:t>
            </a:r>
            <a:r>
              <a:rPr lang="en-US" b="1" dirty="0"/>
              <a:t>(1 Peter 3:12-15)</a:t>
            </a:r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does God allow us to face what appears to be terrible consequences?</a:t>
            </a:r>
          </a:p>
          <a:p>
            <a:r>
              <a:rPr lang="en-US" dirty="0" smtClean="0"/>
              <a:t>Why </a:t>
            </a:r>
            <a:r>
              <a:rPr lang="en-US" dirty="0"/>
              <a:t>did the rich young ruler not follow Jesus? </a:t>
            </a:r>
            <a:r>
              <a:rPr lang="en-US" b="1" dirty="0"/>
              <a:t>(</a:t>
            </a:r>
            <a:r>
              <a:rPr lang="en-US" b="1" dirty="0" smtClean="0"/>
              <a:t>Matthew </a:t>
            </a:r>
            <a:r>
              <a:rPr lang="en-US" b="1" dirty="0"/>
              <a:t>19:21-22</a:t>
            </a:r>
            <a:r>
              <a:rPr lang="en-US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923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Study  the Bible </vt:lpstr>
      <vt:lpstr>Introduction:</vt:lpstr>
      <vt:lpstr>Introduction:</vt:lpstr>
      <vt:lpstr>Why a Pure Heart is Essential to Knowing God’s Will?</vt:lpstr>
      <vt:lpstr>Why a Pure Heart is Essential to Knowing God’s Will?</vt:lpstr>
      <vt:lpstr>The fruits of an impure heart.</vt:lpstr>
      <vt:lpstr>Some common human loyalties that can be put ahead of God</vt:lpstr>
      <vt:lpstr>Some common human loyalties that can be put ahead of God</vt:lpstr>
      <vt:lpstr>Other ways Satan can destroy one’s ability to reason and see.</vt:lpstr>
      <vt:lpstr>Other ways Satan can destroy one’s ability to reason and see.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 the Bible </dc:title>
  <dc:creator>Aarons</dc:creator>
  <cp:lastModifiedBy>Aarons</cp:lastModifiedBy>
  <cp:revision>6</cp:revision>
  <dcterms:created xsi:type="dcterms:W3CDTF">2013-10-01T18:48:39Z</dcterms:created>
  <dcterms:modified xsi:type="dcterms:W3CDTF">2013-10-02T17:24:42Z</dcterms:modified>
</cp:coreProperties>
</file>