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51" autoAdjust="0"/>
  </p:normalViewPr>
  <p:slideViewPr>
    <p:cSldViewPr>
      <p:cViewPr varScale="1">
        <p:scale>
          <a:sx n="84" d="100"/>
          <a:sy n="84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85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48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93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89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15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3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7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81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39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67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4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917E-5664-4690-BC28-B788D2F3B3D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84F-F20A-4BBF-BA3D-9FF24F4D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arons\Pictures\coasthig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47800"/>
            <a:ext cx="4953000" cy="4038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u="sng" dirty="0" smtClean="0">
                <a:solidFill>
                  <a:srgbClr val="FFFF00"/>
                </a:solidFill>
              </a:rPr>
              <a:t>Hope: </a:t>
            </a:r>
            <a:br>
              <a:rPr lang="en-US" sz="8000" b="1" u="sng" dirty="0" smtClean="0">
                <a:solidFill>
                  <a:srgbClr val="FFFF00"/>
                </a:solidFill>
              </a:rPr>
            </a:br>
            <a:r>
              <a:rPr lang="en-US" sz="8000" b="1" u="sng" dirty="0" smtClean="0">
                <a:solidFill>
                  <a:srgbClr val="FFFF00"/>
                </a:solidFill>
              </a:rPr>
              <a:t>A Great Treasure</a:t>
            </a:r>
            <a:r>
              <a:rPr lang="en-US" sz="8000" b="1" u="sng" dirty="0" smtClean="0">
                <a:solidFill>
                  <a:srgbClr val="002060"/>
                </a:solidFill>
              </a:rPr>
              <a:t> </a:t>
            </a:r>
            <a:r>
              <a:rPr lang="en-US" sz="6600" b="1" u="sng" dirty="0" smtClean="0">
                <a:solidFill>
                  <a:srgbClr val="002060"/>
                </a:solidFill>
              </a:rPr>
              <a:t/>
            </a:r>
            <a:br>
              <a:rPr lang="en-US" sz="6600" b="1" u="sng" dirty="0" smtClean="0">
                <a:solidFill>
                  <a:srgbClr val="002060"/>
                </a:solidFill>
              </a:rPr>
            </a:b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arons\Pictures\ryzst-1165397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Hope 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Hope develops patience.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Romans 8:24-25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James 1:2-4</a:t>
            </a:r>
          </a:p>
        </p:txBody>
      </p:sp>
    </p:spTree>
    <p:extLst>
      <p:ext uri="{BB962C8B-B14F-4D97-AF65-F5344CB8AC3E}">
        <p14:creationId xmlns:p14="http://schemas.microsoft.com/office/powerpoint/2010/main" val="2654432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arons\Pictures\long_legz_86-1076264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" y="940"/>
            <a:ext cx="9145255" cy="68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Hope 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We wait for the hope of righteousness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Galatians 5:5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Know the hope of His calling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Ephesians 1:18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Gives us the hope of glory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Colossians 1:27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4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arons\Pictures\Frux-108730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Does Hope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Do For Us?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Eternal life is offered to us.</a:t>
            </a:r>
          </a:p>
          <a:p>
            <a:r>
              <a:rPr lang="en-US" dirty="0" smtClean="0"/>
              <a:t>Titus 3:4-7</a:t>
            </a:r>
          </a:p>
          <a:p>
            <a:r>
              <a:rPr lang="en-US" dirty="0" smtClean="0"/>
              <a:t>Eternal life is described as thriving and living.</a:t>
            </a:r>
          </a:p>
          <a:p>
            <a:r>
              <a:rPr lang="en-US" dirty="0" smtClean="0"/>
              <a:t>1 Peter 1:3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arons\Pictures\antar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Does Hope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Do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abides beyond the spiritual gifts</a:t>
            </a:r>
          </a:p>
          <a:p>
            <a:r>
              <a:rPr lang="en-US" b="1" dirty="0" smtClean="0"/>
              <a:t>1 Corinthians 13:13</a:t>
            </a:r>
          </a:p>
          <a:p>
            <a:r>
              <a:rPr lang="en-US" b="1" dirty="0" smtClean="0"/>
              <a:t>It strengthens our faith</a:t>
            </a:r>
          </a:p>
          <a:p>
            <a:r>
              <a:rPr lang="en-US" b="1" dirty="0" smtClean="0"/>
              <a:t>Hebrews 11:1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091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arons\Pictures\orange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Conclusion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399"/>
            <a:ext cx="8229600" cy="3352801"/>
          </a:xfrm>
        </p:spPr>
        <p:txBody>
          <a:bodyPr/>
          <a:lstStyle/>
          <a:p>
            <a:r>
              <a:rPr lang="en-US" b="1" dirty="0" smtClean="0"/>
              <a:t>We are a people of hope</a:t>
            </a:r>
          </a:p>
          <a:p>
            <a:r>
              <a:rPr lang="en-US" b="1" dirty="0" smtClean="0"/>
              <a:t>Only true Christians can claim this hope.</a:t>
            </a:r>
          </a:p>
          <a:p>
            <a:r>
              <a:rPr lang="en-US" b="1" dirty="0" smtClean="0"/>
              <a:t>Those outside of Christ have no hope for this world or the one to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22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rons\Pictures\Suns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expectation of something promised.  </a:t>
            </a:r>
          </a:p>
          <a:p>
            <a:r>
              <a:rPr lang="en-US" sz="4000" b="1" dirty="0" smtClean="0"/>
              <a:t>The reality of something becoming real.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Acquiring what we want. 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Hope becomes stronger the closer we get to the reality of it actually coming to be.  </a:t>
            </a:r>
          </a:p>
          <a:p>
            <a:r>
              <a:rPr lang="en-US" sz="4000" b="1" dirty="0" smtClean="0">
                <a:solidFill>
                  <a:schemeClr val="bg2"/>
                </a:solidFill>
              </a:rPr>
              <a:t>There is certainness with hope.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rons\Pictures\Blue h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Hope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Heaven, Being with Deity eternally, Jesus appearing with His mighty angels, Justice of God realized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see in reality what we have only believed to be.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Wasted or false hope would be: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More money in my bank, more possessions, more pleasure, whatever I want.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9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rons\Pictures\simo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73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Hope Makes A Difference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Romans 5:1-6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Notice that hope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does </a:t>
            </a:r>
            <a:r>
              <a:rPr lang="en-US" sz="4400" dirty="0" smtClean="0">
                <a:solidFill>
                  <a:srgbClr val="FFFF00"/>
                </a:solidFill>
              </a:rPr>
              <a:t> several things for us.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We exult in trials and tribulations as well as the glory of God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Hope does not disappoint.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4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arons\Pictures\clouds02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Hope Makes A Difference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Romans 8:18-25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redemption of our bodies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Suffering in this life will not matter in the life to come.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be set free from the corruption that the whole creation faces.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Just imagine, no pain or sickness, no growing old, just perfect bodies to go along with our perfect voices and vision.</a:t>
            </a:r>
          </a:p>
          <a:p>
            <a:r>
              <a:rPr lang="en-US" b="1" dirty="0" smtClean="0"/>
              <a:t>2 Corinthians 4:16-5:5</a:t>
            </a:r>
          </a:p>
          <a:p>
            <a:r>
              <a:rPr lang="en-US" b="1" dirty="0" smtClean="0"/>
              <a:t>Philippians 3:20-21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8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arons\Pictures\mh_Dsc09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Hope Makes A Difference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Titus 2:11-14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 Thessalonians 1:6-10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Hope calls for us to seek the appearance of Jesus bringing His justice to all mankind.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arons\Pictures\valley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Hope Makes A Difference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1 John 3:1-3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The faith to be replaced by sight.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If we have this hope, we purify ourselves.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Revelation 21:1-4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What we hope for will be worth it.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arons\Pictures\sunsetIn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" y="-4157"/>
            <a:ext cx="9138466" cy="68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Hope </a:t>
            </a:r>
            <a:br>
              <a:rPr lang="en-US" dirty="0" smtClean="0"/>
            </a:br>
            <a:r>
              <a:rPr lang="en-US" dirty="0" smtClean="0"/>
              <a:t>Do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/>
          <a:lstStyle/>
          <a:p>
            <a:r>
              <a:rPr lang="en-US" b="1" dirty="0" smtClean="0"/>
              <a:t>It gives us a purpose.</a:t>
            </a:r>
          </a:p>
          <a:p>
            <a:r>
              <a:rPr lang="en-US" b="1" dirty="0" smtClean="0"/>
              <a:t>Luke 24:13-35</a:t>
            </a:r>
          </a:p>
          <a:p>
            <a:r>
              <a:rPr lang="en-US" b="1" dirty="0" smtClean="0"/>
              <a:t>Their hope was GONE, then realized. Then they got busy sharing the good news.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47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arons\Pictures\2004_09_Surreal02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752600"/>
            <a:ext cx="5943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Hope 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For Us?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r>
              <a:rPr lang="en-US" b="1" dirty="0" smtClean="0"/>
              <a:t>Hope brings joy to us.</a:t>
            </a:r>
          </a:p>
          <a:p>
            <a:r>
              <a:rPr lang="en-US" b="1" dirty="0" smtClean="0"/>
              <a:t>Philippians 1:18-26</a:t>
            </a:r>
          </a:p>
          <a:p>
            <a:r>
              <a:rPr lang="en-US" b="1" dirty="0" smtClean="0"/>
              <a:t>Not only knowing what it does for us, but what it does for others that we care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436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Hope:  A Great Treasure  </vt:lpstr>
      <vt:lpstr>What Is Hope?</vt:lpstr>
      <vt:lpstr>What Do We Hope For?</vt:lpstr>
      <vt:lpstr>Hope Makes A Difference</vt:lpstr>
      <vt:lpstr>Hope Makes A Difference</vt:lpstr>
      <vt:lpstr>Hope Makes A Difference</vt:lpstr>
      <vt:lpstr>Hope Makes A Difference</vt:lpstr>
      <vt:lpstr>What Does Hope  Do For Us?</vt:lpstr>
      <vt:lpstr> What Does Hope  Do For Us? </vt:lpstr>
      <vt:lpstr>What Does Hope  Do For Us?</vt:lpstr>
      <vt:lpstr>What Does Hope  Do For Us?</vt:lpstr>
      <vt:lpstr>What Does Hope  Do For Us?</vt:lpstr>
      <vt:lpstr>What Does Hope  Do For Us?</vt:lpstr>
      <vt:lpstr>Conclusion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Aarons</dc:creator>
  <cp:lastModifiedBy>Aarons</cp:lastModifiedBy>
  <cp:revision>17</cp:revision>
  <dcterms:created xsi:type="dcterms:W3CDTF">2014-04-07T01:08:38Z</dcterms:created>
  <dcterms:modified xsi:type="dcterms:W3CDTF">2014-04-08T19:30:06Z</dcterms:modified>
</cp:coreProperties>
</file>