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72" r:id="rId8"/>
    <p:sldId id="261" r:id="rId9"/>
    <p:sldId id="263" r:id="rId10"/>
    <p:sldId id="262" r:id="rId11"/>
    <p:sldId id="264" r:id="rId12"/>
    <p:sldId id="265" r:id="rId13"/>
    <p:sldId id="266" r:id="rId14"/>
    <p:sldId id="267" r:id="rId15"/>
    <p:sldId id="270"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1" autoAdjust="0"/>
    <p:restoredTop sz="86443" autoAdjust="0"/>
  </p:normalViewPr>
  <p:slideViewPr>
    <p:cSldViewPr>
      <p:cViewPr varScale="1">
        <p:scale>
          <a:sx n="99" d="100"/>
          <a:sy n="99" d="100"/>
        </p:scale>
        <p:origin x="-300" y="-102"/>
      </p:cViewPr>
      <p:guideLst>
        <p:guide orient="horz" pos="2160"/>
        <p:guide pos="2880"/>
      </p:guideLst>
    </p:cSldViewPr>
  </p:slideViewPr>
  <p:outlineViewPr>
    <p:cViewPr>
      <p:scale>
        <a:sx n="33" d="100"/>
        <a:sy n="33" d="100"/>
      </p:scale>
      <p:origin x="0" y="89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3F322F-DC34-43F4-8CF0-89D2B5890E4F}"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2446001452"/>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F322F-DC34-43F4-8CF0-89D2B5890E4F}"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1292165105"/>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F322F-DC34-43F4-8CF0-89D2B5890E4F}"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675560420"/>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F322F-DC34-43F4-8CF0-89D2B5890E4F}"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3056364693"/>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F322F-DC34-43F4-8CF0-89D2B5890E4F}"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3637760798"/>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F322F-DC34-43F4-8CF0-89D2B5890E4F}"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4081182223"/>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3F322F-DC34-43F4-8CF0-89D2B5890E4F}"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3652491259"/>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F322F-DC34-43F4-8CF0-89D2B5890E4F}"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1823102603"/>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F322F-DC34-43F4-8CF0-89D2B5890E4F}"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59476230"/>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F322F-DC34-43F4-8CF0-89D2B5890E4F}"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3368549341"/>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F322F-DC34-43F4-8CF0-89D2B5890E4F}"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459277-D93F-4573-ACE7-48895A0C3FC7}" type="slidenum">
              <a:rPr lang="en-US" smtClean="0"/>
              <a:t>‹#›</a:t>
            </a:fld>
            <a:endParaRPr lang="en-US"/>
          </a:p>
        </p:txBody>
      </p:sp>
    </p:spTree>
    <p:extLst>
      <p:ext uri="{BB962C8B-B14F-4D97-AF65-F5344CB8AC3E}">
        <p14:creationId xmlns:p14="http://schemas.microsoft.com/office/powerpoint/2010/main" val="3370255888"/>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4000"/>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F322F-DC34-43F4-8CF0-89D2B5890E4F}" type="datetimeFigureOut">
              <a:rPr lang="en-US" smtClean="0"/>
              <a:t>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59277-D93F-4573-ACE7-48895A0C3FC7}" type="slidenum">
              <a:rPr lang="en-US" smtClean="0"/>
              <a:t>‹#›</a:t>
            </a:fld>
            <a:endParaRPr lang="en-US"/>
          </a:p>
        </p:txBody>
      </p:sp>
    </p:spTree>
    <p:extLst>
      <p:ext uri="{BB962C8B-B14F-4D97-AF65-F5344CB8AC3E}">
        <p14:creationId xmlns:p14="http://schemas.microsoft.com/office/powerpoint/2010/main" val="1788567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438399"/>
          </a:xfrm>
        </p:spPr>
        <p:txBody>
          <a:bodyPr>
            <a:normAutofit/>
          </a:bodyPr>
          <a:lstStyle/>
          <a:p>
            <a:r>
              <a:rPr lang="en-US" sz="6600" b="1" dirty="0" smtClean="0"/>
              <a:t>A Godly Family</a:t>
            </a:r>
            <a:br>
              <a:rPr lang="en-US" sz="6600" b="1" dirty="0" smtClean="0"/>
            </a:br>
            <a:r>
              <a:rPr lang="en-US" sz="6600" b="1" dirty="0" smtClean="0"/>
              <a:t>In An Ungodly World</a:t>
            </a:r>
            <a:endParaRPr lang="en-US" sz="6600" b="1" dirty="0"/>
          </a:p>
        </p:txBody>
      </p:sp>
      <p:sp>
        <p:nvSpPr>
          <p:cNvPr id="3" name="Subtitle 2"/>
          <p:cNvSpPr>
            <a:spLocks noGrp="1"/>
          </p:cNvSpPr>
          <p:nvPr>
            <p:ph type="subTitle" idx="1"/>
          </p:nvPr>
        </p:nvSpPr>
        <p:spPr>
          <a:xfrm>
            <a:off x="685800" y="3886200"/>
            <a:ext cx="7924800" cy="1752600"/>
          </a:xfrm>
        </p:spPr>
        <p:txBody>
          <a:bodyPr>
            <a:normAutofit/>
          </a:bodyPr>
          <a:lstStyle/>
          <a:p>
            <a:r>
              <a:rPr lang="en-US" sz="4000" b="1" dirty="0" smtClean="0">
                <a:solidFill>
                  <a:schemeClr val="tx1"/>
                </a:solidFill>
              </a:rPr>
              <a:t>How a spouse is to be treated.</a:t>
            </a:r>
          </a:p>
          <a:p>
            <a:r>
              <a:rPr lang="en-US" sz="3600" b="1" dirty="0" smtClean="0">
                <a:solidFill>
                  <a:schemeClr val="tx1"/>
                </a:solidFill>
              </a:rPr>
              <a:t>God has given us His formula.</a:t>
            </a:r>
            <a:endParaRPr lang="en-US" sz="3600" b="1" dirty="0">
              <a:solidFill>
                <a:schemeClr val="tx1"/>
              </a:solidFill>
            </a:endParaRPr>
          </a:p>
        </p:txBody>
      </p:sp>
    </p:spTree>
    <p:extLst>
      <p:ext uri="{BB962C8B-B14F-4D97-AF65-F5344CB8AC3E}">
        <p14:creationId xmlns:p14="http://schemas.microsoft.com/office/powerpoint/2010/main" val="16869527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C.A.R.E.</a:t>
            </a:r>
            <a:endParaRPr lang="en-US" sz="6000" b="1" dirty="0"/>
          </a:p>
        </p:txBody>
      </p:sp>
      <p:sp>
        <p:nvSpPr>
          <p:cNvPr id="3" name="Content Placeholder 2"/>
          <p:cNvSpPr>
            <a:spLocks noGrp="1"/>
          </p:cNvSpPr>
          <p:nvPr>
            <p:ph idx="1"/>
          </p:nvPr>
        </p:nvSpPr>
        <p:spPr/>
        <p:txBody>
          <a:bodyPr>
            <a:noAutofit/>
          </a:bodyPr>
          <a:lstStyle/>
          <a:p>
            <a:pPr algn="ctr"/>
            <a:r>
              <a:rPr lang="en-US" sz="6600" b="1" dirty="0" smtClean="0"/>
              <a:t>COMMUNICATION</a:t>
            </a:r>
          </a:p>
          <a:p>
            <a:pPr algn="ctr"/>
            <a:r>
              <a:rPr lang="en-US" sz="6600" b="1" dirty="0" smtClean="0"/>
              <a:t>ASSOCIATION</a:t>
            </a:r>
          </a:p>
          <a:p>
            <a:pPr algn="ctr"/>
            <a:r>
              <a:rPr lang="en-US" sz="6600" b="1" dirty="0" smtClean="0"/>
              <a:t>RESPECT</a:t>
            </a:r>
          </a:p>
          <a:p>
            <a:pPr algn="ctr"/>
            <a:r>
              <a:rPr lang="en-US" sz="6600" b="1" dirty="0" smtClean="0"/>
              <a:t>EFFORT</a:t>
            </a:r>
            <a:endParaRPr lang="en-US" sz="6600" b="1" dirty="0"/>
          </a:p>
        </p:txBody>
      </p:sp>
    </p:spTree>
    <p:extLst>
      <p:ext uri="{BB962C8B-B14F-4D97-AF65-F5344CB8AC3E}">
        <p14:creationId xmlns:p14="http://schemas.microsoft.com/office/powerpoint/2010/main" val="2660009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COMMUNICATION</a:t>
            </a:r>
            <a:endParaRPr lang="en-US" sz="6000" b="1" dirty="0"/>
          </a:p>
        </p:txBody>
      </p:sp>
      <p:sp>
        <p:nvSpPr>
          <p:cNvPr id="3" name="Content Placeholder 2"/>
          <p:cNvSpPr>
            <a:spLocks noGrp="1"/>
          </p:cNvSpPr>
          <p:nvPr>
            <p:ph idx="1"/>
          </p:nvPr>
        </p:nvSpPr>
        <p:spPr/>
        <p:txBody>
          <a:bodyPr>
            <a:normAutofit lnSpcReduction="10000"/>
          </a:bodyPr>
          <a:lstStyle/>
          <a:p>
            <a:r>
              <a:rPr lang="en-US" dirty="0" smtClean="0"/>
              <a:t>You cannot be of the same mind and intent on one purpose if you do not learn to communicate.</a:t>
            </a:r>
          </a:p>
          <a:p>
            <a:r>
              <a:rPr lang="en-US" dirty="0" smtClean="0"/>
              <a:t>The baseball players use signals to communicate to their teammates what course of action to take in certain situations.</a:t>
            </a:r>
          </a:p>
          <a:p>
            <a:r>
              <a:rPr lang="en-US" dirty="0" smtClean="0"/>
              <a:t>The quarterback uses code words and signals to communicate what he wants the other players to do.</a:t>
            </a:r>
            <a:endParaRPr lang="en-US" dirty="0"/>
          </a:p>
        </p:txBody>
      </p:sp>
    </p:spTree>
    <p:extLst>
      <p:ext uri="{BB962C8B-B14F-4D97-AF65-F5344CB8AC3E}">
        <p14:creationId xmlns:p14="http://schemas.microsoft.com/office/powerpoint/2010/main" val="10750780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ASSOCIATION</a:t>
            </a:r>
            <a:endParaRPr lang="en-US" sz="6000" b="1" dirty="0"/>
          </a:p>
        </p:txBody>
      </p:sp>
      <p:sp>
        <p:nvSpPr>
          <p:cNvPr id="3" name="Content Placeholder 2"/>
          <p:cNvSpPr>
            <a:spLocks noGrp="1"/>
          </p:cNvSpPr>
          <p:nvPr>
            <p:ph idx="1"/>
          </p:nvPr>
        </p:nvSpPr>
        <p:spPr/>
        <p:txBody>
          <a:bodyPr/>
          <a:lstStyle/>
          <a:p>
            <a:r>
              <a:rPr lang="en-US" dirty="0" smtClean="0"/>
              <a:t>Spend your free time with your spouse.</a:t>
            </a:r>
          </a:p>
          <a:p>
            <a:r>
              <a:rPr lang="en-US" dirty="0" smtClean="0"/>
              <a:t>Try to do everything together.</a:t>
            </a:r>
          </a:p>
          <a:p>
            <a:r>
              <a:rPr lang="en-US" dirty="0" smtClean="0"/>
              <a:t>This builds the team concept.</a:t>
            </a:r>
          </a:p>
          <a:p>
            <a:r>
              <a:rPr lang="en-US" dirty="0" smtClean="0"/>
              <a:t>Vacation together</a:t>
            </a:r>
          </a:p>
          <a:p>
            <a:r>
              <a:rPr lang="en-US" dirty="0" smtClean="0"/>
              <a:t>Vacation together as a family.</a:t>
            </a:r>
          </a:p>
          <a:p>
            <a:r>
              <a:rPr lang="en-US" dirty="0" smtClean="0"/>
              <a:t>Make time for intimacy.</a:t>
            </a:r>
            <a:endParaRPr lang="en-US" dirty="0"/>
          </a:p>
        </p:txBody>
      </p:sp>
    </p:spTree>
    <p:extLst>
      <p:ext uri="{BB962C8B-B14F-4D97-AF65-F5344CB8AC3E}">
        <p14:creationId xmlns:p14="http://schemas.microsoft.com/office/powerpoint/2010/main" val="231316927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RESPECT</a:t>
            </a:r>
            <a:endParaRPr lang="en-US" sz="6000" b="1" dirty="0"/>
          </a:p>
        </p:txBody>
      </p:sp>
      <p:sp>
        <p:nvSpPr>
          <p:cNvPr id="3" name="Content Placeholder 2"/>
          <p:cNvSpPr>
            <a:spLocks noGrp="1"/>
          </p:cNvSpPr>
          <p:nvPr>
            <p:ph idx="1"/>
          </p:nvPr>
        </p:nvSpPr>
        <p:spPr/>
        <p:txBody>
          <a:bodyPr/>
          <a:lstStyle/>
          <a:p>
            <a:r>
              <a:rPr lang="en-US" dirty="0" smtClean="0"/>
              <a:t>Treat your spouse with such.</a:t>
            </a:r>
          </a:p>
          <a:p>
            <a:r>
              <a:rPr lang="en-US" dirty="0" smtClean="0"/>
              <a:t>Respect each others role in the marriage.</a:t>
            </a:r>
          </a:p>
          <a:p>
            <a:r>
              <a:rPr lang="en-US" dirty="0" smtClean="0"/>
              <a:t>Do not be demanding,</a:t>
            </a:r>
          </a:p>
          <a:p>
            <a:r>
              <a:rPr lang="en-US" dirty="0" smtClean="0"/>
              <a:t>But consider your spouse as the most important person in THIS world.</a:t>
            </a:r>
          </a:p>
          <a:p>
            <a:r>
              <a:rPr lang="en-US" dirty="0" smtClean="0"/>
              <a:t>Speak respectfully about your spouse when communicating with other people.</a:t>
            </a:r>
            <a:endParaRPr lang="en-US" dirty="0"/>
          </a:p>
        </p:txBody>
      </p:sp>
    </p:spTree>
    <p:extLst>
      <p:ext uri="{BB962C8B-B14F-4D97-AF65-F5344CB8AC3E}">
        <p14:creationId xmlns:p14="http://schemas.microsoft.com/office/powerpoint/2010/main" val="3929960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EFFORT</a:t>
            </a:r>
            <a:endParaRPr lang="en-US" sz="6000" b="1" dirty="0"/>
          </a:p>
        </p:txBody>
      </p:sp>
      <p:sp>
        <p:nvSpPr>
          <p:cNvPr id="3" name="Content Placeholder 2"/>
          <p:cNvSpPr>
            <a:spLocks noGrp="1"/>
          </p:cNvSpPr>
          <p:nvPr>
            <p:ph idx="1"/>
          </p:nvPr>
        </p:nvSpPr>
        <p:spPr/>
        <p:txBody>
          <a:bodyPr/>
          <a:lstStyle/>
          <a:p>
            <a:r>
              <a:rPr lang="en-US" dirty="0" smtClean="0"/>
              <a:t>Give, Give, Give,</a:t>
            </a:r>
          </a:p>
          <a:p>
            <a:r>
              <a:rPr lang="en-US" dirty="0" smtClean="0"/>
              <a:t>There should never be any take.</a:t>
            </a:r>
          </a:p>
          <a:p>
            <a:r>
              <a:rPr lang="en-US" dirty="0" smtClean="0"/>
              <a:t>Do not be selfish.  That is the major cause of all divorces.</a:t>
            </a:r>
          </a:p>
          <a:p>
            <a:r>
              <a:rPr lang="en-US" dirty="0" smtClean="0"/>
              <a:t>100% is what you are to put into your marriage.</a:t>
            </a:r>
          </a:p>
          <a:p>
            <a:r>
              <a:rPr lang="en-US" dirty="0" smtClean="0"/>
              <a:t>Anything less, the marriage can fail.</a:t>
            </a:r>
            <a:endParaRPr lang="en-US" dirty="0"/>
          </a:p>
        </p:txBody>
      </p:sp>
    </p:spTree>
    <p:extLst>
      <p:ext uri="{BB962C8B-B14F-4D97-AF65-F5344CB8AC3E}">
        <p14:creationId xmlns:p14="http://schemas.microsoft.com/office/powerpoint/2010/main" val="228005578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Care For One Another</a:t>
            </a:r>
            <a:endParaRPr lang="en-US" sz="6000" b="1" dirty="0"/>
          </a:p>
        </p:txBody>
      </p:sp>
      <p:sp>
        <p:nvSpPr>
          <p:cNvPr id="3" name="Content Placeholder 2"/>
          <p:cNvSpPr>
            <a:spLocks noGrp="1"/>
          </p:cNvSpPr>
          <p:nvPr>
            <p:ph idx="1"/>
          </p:nvPr>
        </p:nvSpPr>
        <p:spPr>
          <a:xfrm>
            <a:off x="76200" y="1600200"/>
            <a:ext cx="8991600" cy="5029200"/>
          </a:xfrm>
        </p:spPr>
        <p:txBody>
          <a:bodyPr>
            <a:normAutofit/>
          </a:bodyPr>
          <a:lstStyle/>
          <a:p>
            <a:r>
              <a:rPr lang="en-US" sz="3500" b="1" dirty="0" smtClean="0"/>
              <a:t>1 Corinthians 12:25 “that there should be no division in the body, but that the members  should have the same care for one another.</a:t>
            </a:r>
          </a:p>
          <a:p>
            <a:r>
              <a:rPr lang="en-US" dirty="0" smtClean="0"/>
              <a:t>The formula for a successful marriage is also the same formula for a strong church.</a:t>
            </a:r>
          </a:p>
          <a:p>
            <a:r>
              <a:rPr lang="en-US" dirty="0" smtClean="0"/>
              <a:t>The passage in Philippians was written to Christians, and is God’s instruction for them.</a:t>
            </a:r>
          </a:p>
          <a:p>
            <a:r>
              <a:rPr lang="en-US" dirty="0" smtClean="0"/>
              <a:t>God’s formulas work in every human interaction to produce the results that are best for mankind.</a:t>
            </a:r>
            <a:endParaRPr lang="en-US" dirty="0"/>
          </a:p>
        </p:txBody>
      </p:sp>
    </p:spTree>
    <p:extLst>
      <p:ext uri="{BB962C8B-B14F-4D97-AF65-F5344CB8AC3E}">
        <p14:creationId xmlns:p14="http://schemas.microsoft.com/office/powerpoint/2010/main" val="145580685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FRUIT OF THE SPIRIT</a:t>
            </a:r>
            <a:endParaRPr lang="en-US" sz="6000" b="1" dirty="0"/>
          </a:p>
        </p:txBody>
      </p:sp>
      <p:sp>
        <p:nvSpPr>
          <p:cNvPr id="3" name="Content Placeholder 2"/>
          <p:cNvSpPr>
            <a:spLocks noGrp="1"/>
          </p:cNvSpPr>
          <p:nvPr>
            <p:ph idx="1"/>
          </p:nvPr>
        </p:nvSpPr>
        <p:spPr>
          <a:xfrm>
            <a:off x="0" y="1600200"/>
            <a:ext cx="9067800" cy="4876800"/>
          </a:xfrm>
        </p:spPr>
        <p:txBody>
          <a:bodyPr/>
          <a:lstStyle/>
          <a:p>
            <a:r>
              <a:rPr lang="en-US" dirty="0" smtClean="0"/>
              <a:t>While written to Christians, we can see if these are applied in the marriage, it would be good.</a:t>
            </a:r>
          </a:p>
          <a:p>
            <a:r>
              <a:rPr lang="en-US" sz="4000" b="1" dirty="0" smtClean="0"/>
              <a:t>Galatians 5;22-23 “But the fruit of the Spirit is love, joy, peace, patience, kindness, goodness, faithfulness, gentleness, self-control; against such things there is no law.</a:t>
            </a:r>
            <a:endParaRPr lang="en-US" sz="4000" b="1" dirty="0"/>
          </a:p>
        </p:txBody>
      </p:sp>
    </p:spTree>
    <p:extLst>
      <p:ext uri="{BB962C8B-B14F-4D97-AF65-F5344CB8AC3E}">
        <p14:creationId xmlns:p14="http://schemas.microsoft.com/office/powerpoint/2010/main" val="41494643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THE FRUIT OF THE SPIRIT</a:t>
            </a:r>
            <a:endParaRPr lang="en-US" sz="6000" dirty="0"/>
          </a:p>
        </p:txBody>
      </p:sp>
      <p:sp>
        <p:nvSpPr>
          <p:cNvPr id="3" name="Content Placeholder 2"/>
          <p:cNvSpPr>
            <a:spLocks noGrp="1"/>
          </p:cNvSpPr>
          <p:nvPr>
            <p:ph idx="1"/>
          </p:nvPr>
        </p:nvSpPr>
        <p:spPr>
          <a:xfrm>
            <a:off x="0" y="1447800"/>
            <a:ext cx="9067800" cy="5181600"/>
          </a:xfrm>
        </p:spPr>
        <p:txBody>
          <a:bodyPr>
            <a:normAutofit/>
          </a:bodyPr>
          <a:lstStyle/>
          <a:p>
            <a:r>
              <a:rPr lang="en-US" dirty="0" smtClean="0"/>
              <a:t>While not considered the fruit of the Spirit, these instructions to other Christians are just as important to marriages.</a:t>
            </a:r>
          </a:p>
          <a:p>
            <a:r>
              <a:rPr lang="en-US" sz="3600" b="1" dirty="0" smtClean="0"/>
              <a:t>Ephesians 4:31-32 “Let all bitterness and wrath and anger and clamor and slander be put away from you, along with all malice. And be kind to one another, tender-hearted, forgiving each other, just as God in Christ also has forgiven you”.</a:t>
            </a:r>
            <a:endParaRPr lang="en-US" sz="3600" b="1" dirty="0"/>
          </a:p>
        </p:txBody>
      </p:sp>
    </p:spTree>
    <p:extLst>
      <p:ext uri="{BB962C8B-B14F-4D97-AF65-F5344CB8AC3E}">
        <p14:creationId xmlns:p14="http://schemas.microsoft.com/office/powerpoint/2010/main" val="91056236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THE FRUIT OF THE SPIRIT</a:t>
            </a:r>
          </a:p>
        </p:txBody>
      </p:sp>
      <p:sp>
        <p:nvSpPr>
          <p:cNvPr id="3" name="Content Placeholder 2"/>
          <p:cNvSpPr>
            <a:spLocks noGrp="1"/>
          </p:cNvSpPr>
          <p:nvPr>
            <p:ph idx="1"/>
          </p:nvPr>
        </p:nvSpPr>
        <p:spPr>
          <a:xfrm>
            <a:off x="76200" y="1600200"/>
            <a:ext cx="8991600" cy="4953000"/>
          </a:xfrm>
        </p:spPr>
        <p:txBody>
          <a:bodyPr/>
          <a:lstStyle/>
          <a:p>
            <a:r>
              <a:rPr lang="en-US" b="1" dirty="0" smtClean="0"/>
              <a:t>Colossians 3:12-14 “And so, as those who have been chosen of God, holy and beloved, put on a heart of compassion, kindness, humility, gentleness, and patience; bearing with one another, and forgiving each other, whoever has a complaint against anyone; just as the Lord forgave you, so also should you, and beyond all these things, put on love, which is the perfect bond of unity”.</a:t>
            </a:r>
            <a:endParaRPr lang="en-US" b="1" dirty="0"/>
          </a:p>
        </p:txBody>
      </p:sp>
    </p:spTree>
    <p:extLst>
      <p:ext uri="{BB962C8B-B14F-4D97-AF65-F5344CB8AC3E}">
        <p14:creationId xmlns:p14="http://schemas.microsoft.com/office/powerpoint/2010/main" val="3511182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THE FRUIT OF THE SPIRIT</a:t>
            </a:r>
            <a:endParaRPr lang="en-US" sz="6000" dirty="0"/>
          </a:p>
        </p:txBody>
      </p:sp>
      <p:sp>
        <p:nvSpPr>
          <p:cNvPr id="3" name="Content Placeholder 2"/>
          <p:cNvSpPr>
            <a:spLocks noGrp="1"/>
          </p:cNvSpPr>
          <p:nvPr>
            <p:ph idx="1"/>
          </p:nvPr>
        </p:nvSpPr>
        <p:spPr>
          <a:xfrm>
            <a:off x="152400" y="1600200"/>
            <a:ext cx="8839200" cy="4953000"/>
          </a:xfrm>
        </p:spPr>
        <p:txBody>
          <a:bodyPr>
            <a:normAutofit/>
          </a:bodyPr>
          <a:lstStyle/>
          <a:p>
            <a:r>
              <a:rPr lang="en-US" sz="3600" b="1" dirty="0" smtClean="0"/>
              <a:t>Colossians 3:18-21 “Wives, be subject to your husbands, as is fitting in the Lord. Husbands, love your wives, and do not be embittered against them. Children be obedient to your parents in all things, for this is well-pleasing to the Lord. Fathers, do not exasperate your children, that they may not lose heart”.</a:t>
            </a:r>
            <a:endParaRPr lang="en-US" sz="3600" b="1" dirty="0"/>
          </a:p>
        </p:txBody>
      </p:sp>
    </p:spTree>
    <p:extLst>
      <p:ext uri="{BB962C8B-B14F-4D97-AF65-F5344CB8AC3E}">
        <p14:creationId xmlns:p14="http://schemas.microsoft.com/office/powerpoint/2010/main" val="49480536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Introduction</a:t>
            </a:r>
            <a:endParaRPr lang="en-US" sz="6000" b="1" dirty="0"/>
          </a:p>
        </p:txBody>
      </p:sp>
      <p:sp>
        <p:nvSpPr>
          <p:cNvPr id="3" name="Content Placeholder 2"/>
          <p:cNvSpPr>
            <a:spLocks noGrp="1"/>
          </p:cNvSpPr>
          <p:nvPr>
            <p:ph idx="1"/>
          </p:nvPr>
        </p:nvSpPr>
        <p:spPr/>
        <p:txBody>
          <a:bodyPr>
            <a:normAutofit/>
          </a:bodyPr>
          <a:lstStyle/>
          <a:p>
            <a:r>
              <a:rPr lang="en-US" sz="4000" dirty="0" smtClean="0"/>
              <a:t>This is your sermon as well as mine.</a:t>
            </a:r>
          </a:p>
          <a:p>
            <a:r>
              <a:rPr lang="en-US" sz="4000" dirty="0" smtClean="0"/>
              <a:t>I asked for input and received it.</a:t>
            </a:r>
          </a:p>
          <a:p>
            <a:r>
              <a:rPr lang="en-US" sz="4000" dirty="0" smtClean="0"/>
              <a:t>Actually, nothing surprised me.</a:t>
            </a:r>
          </a:p>
          <a:p>
            <a:r>
              <a:rPr lang="en-US" sz="4000" dirty="0" smtClean="0"/>
              <a:t>It is amazing how close each one is in their thinking on this subject.</a:t>
            </a:r>
            <a:endParaRPr lang="en-US" sz="4000" dirty="0"/>
          </a:p>
        </p:txBody>
      </p:sp>
    </p:spTree>
    <p:extLst>
      <p:ext uri="{BB962C8B-B14F-4D97-AF65-F5344CB8AC3E}">
        <p14:creationId xmlns:p14="http://schemas.microsoft.com/office/powerpoint/2010/main" val="34472037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CONCLUSION</a:t>
            </a:r>
            <a:endParaRPr lang="en-US" sz="6000" b="1" dirty="0"/>
          </a:p>
        </p:txBody>
      </p:sp>
      <p:sp>
        <p:nvSpPr>
          <p:cNvPr id="3" name="Content Placeholder 2"/>
          <p:cNvSpPr>
            <a:spLocks noGrp="1"/>
          </p:cNvSpPr>
          <p:nvPr>
            <p:ph idx="1"/>
          </p:nvPr>
        </p:nvSpPr>
        <p:spPr>
          <a:xfrm>
            <a:off x="0" y="1371600"/>
            <a:ext cx="9067800" cy="5181600"/>
          </a:xfrm>
        </p:spPr>
        <p:txBody>
          <a:bodyPr>
            <a:normAutofit/>
          </a:bodyPr>
          <a:lstStyle/>
          <a:p>
            <a:r>
              <a:rPr lang="en-US" dirty="0" smtClean="0"/>
              <a:t>Every passage in the New Testament on how a Christian is to treat others can and should be repeated in the instructions of marriage.</a:t>
            </a:r>
          </a:p>
          <a:p>
            <a:r>
              <a:rPr lang="en-US" sz="4000" dirty="0" smtClean="0"/>
              <a:t>Everything </a:t>
            </a:r>
            <a:r>
              <a:rPr lang="en-US" sz="4000" dirty="0" smtClean="0"/>
              <a:t>in a marriage should be geared toward building a family that honors God and each other.</a:t>
            </a:r>
          </a:p>
          <a:p>
            <a:r>
              <a:rPr lang="en-US" dirty="0" smtClean="0"/>
              <a:t>A godly marriage is a foretaste of heaven in so many ways.</a:t>
            </a:r>
          </a:p>
          <a:p>
            <a:r>
              <a:rPr lang="en-US" dirty="0" smtClean="0"/>
              <a:t>It is an ideal life we should strive for.</a:t>
            </a:r>
            <a:endParaRPr lang="en-US" dirty="0"/>
          </a:p>
        </p:txBody>
      </p:sp>
    </p:spTree>
    <p:extLst>
      <p:ext uri="{BB962C8B-B14F-4D97-AF65-F5344CB8AC3E}">
        <p14:creationId xmlns:p14="http://schemas.microsoft.com/office/powerpoint/2010/main" val="3921731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How To Treat My Spouse</a:t>
            </a:r>
            <a:endParaRPr lang="en-US" sz="6000" b="1" dirty="0"/>
          </a:p>
        </p:txBody>
      </p:sp>
      <p:sp>
        <p:nvSpPr>
          <p:cNvPr id="3" name="Content Placeholder 2"/>
          <p:cNvSpPr>
            <a:spLocks noGrp="1"/>
          </p:cNvSpPr>
          <p:nvPr>
            <p:ph idx="1"/>
          </p:nvPr>
        </p:nvSpPr>
        <p:spPr>
          <a:xfrm>
            <a:off x="76200" y="1600200"/>
            <a:ext cx="8991600" cy="4953000"/>
          </a:xfrm>
        </p:spPr>
        <p:txBody>
          <a:bodyPr>
            <a:noAutofit/>
          </a:bodyPr>
          <a:lstStyle/>
          <a:p>
            <a:r>
              <a:rPr lang="en-US" sz="4000" dirty="0" smtClean="0"/>
              <a:t>Will this cover everything?   </a:t>
            </a:r>
          </a:p>
          <a:p>
            <a:r>
              <a:rPr lang="en-US" sz="4000" dirty="0" smtClean="0"/>
              <a:t>Not likely.</a:t>
            </a:r>
          </a:p>
          <a:p>
            <a:r>
              <a:rPr lang="en-US" sz="4000" dirty="0" smtClean="0"/>
              <a:t>Will this be enough? </a:t>
            </a:r>
          </a:p>
          <a:p>
            <a:r>
              <a:rPr lang="en-US" sz="4000" dirty="0" smtClean="0"/>
              <a:t>Perhaps.</a:t>
            </a:r>
          </a:p>
          <a:p>
            <a:r>
              <a:rPr lang="en-US" sz="4000" dirty="0" smtClean="0"/>
              <a:t>Will there be improvement in your relationship?  </a:t>
            </a:r>
          </a:p>
          <a:p>
            <a:r>
              <a:rPr lang="en-US" sz="4000" dirty="0" smtClean="0"/>
              <a:t>We hope so.</a:t>
            </a:r>
            <a:endParaRPr lang="en-US" sz="4000" dirty="0"/>
          </a:p>
        </p:txBody>
      </p:sp>
    </p:spTree>
    <p:extLst>
      <p:ext uri="{BB962C8B-B14F-4D97-AF65-F5344CB8AC3E}">
        <p14:creationId xmlns:p14="http://schemas.microsoft.com/office/powerpoint/2010/main" val="13497883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How To Treat My Spouse</a:t>
            </a:r>
            <a:endParaRPr lang="en-US" dirty="0"/>
          </a:p>
        </p:txBody>
      </p:sp>
      <p:sp>
        <p:nvSpPr>
          <p:cNvPr id="3" name="Content Placeholder 2"/>
          <p:cNvSpPr>
            <a:spLocks noGrp="1"/>
          </p:cNvSpPr>
          <p:nvPr>
            <p:ph idx="1"/>
          </p:nvPr>
        </p:nvSpPr>
        <p:spPr/>
        <p:txBody>
          <a:bodyPr>
            <a:normAutofit/>
          </a:bodyPr>
          <a:lstStyle/>
          <a:p>
            <a:r>
              <a:rPr lang="en-US" dirty="0" smtClean="0"/>
              <a:t>Putting this into words is difficult.</a:t>
            </a:r>
          </a:p>
          <a:p>
            <a:r>
              <a:rPr lang="en-US" dirty="0"/>
              <a:t>When we look at God’s word we find God’s rules and instructions on how we are to treat </a:t>
            </a:r>
            <a:r>
              <a:rPr lang="en-US" dirty="0" smtClean="0"/>
              <a:t>each other.</a:t>
            </a:r>
          </a:p>
          <a:p>
            <a:r>
              <a:rPr lang="en-US" dirty="0" smtClean="0"/>
              <a:t>This is what we will call HIS FORMULA</a:t>
            </a:r>
            <a:endParaRPr lang="en-US" dirty="0"/>
          </a:p>
          <a:p>
            <a:r>
              <a:rPr lang="en-US" dirty="0" smtClean="0"/>
              <a:t>A spouse is to treat their spouse just like they are supposed to treat everybody.</a:t>
            </a:r>
          </a:p>
        </p:txBody>
      </p:sp>
    </p:spTree>
    <p:extLst>
      <p:ext uri="{BB962C8B-B14F-4D97-AF65-F5344CB8AC3E}">
        <p14:creationId xmlns:p14="http://schemas.microsoft.com/office/powerpoint/2010/main" val="7975210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How To Treat My Spouse</a:t>
            </a:r>
            <a:endParaRPr lang="en-US" sz="6000" b="1" dirty="0"/>
          </a:p>
        </p:txBody>
      </p:sp>
      <p:sp>
        <p:nvSpPr>
          <p:cNvPr id="3" name="Content Placeholder 2"/>
          <p:cNvSpPr>
            <a:spLocks noGrp="1"/>
          </p:cNvSpPr>
          <p:nvPr>
            <p:ph idx="1"/>
          </p:nvPr>
        </p:nvSpPr>
        <p:spPr>
          <a:xfrm>
            <a:off x="76200" y="1371600"/>
            <a:ext cx="9067800" cy="5257800"/>
          </a:xfrm>
        </p:spPr>
        <p:txBody>
          <a:bodyPr>
            <a:normAutofit fontScale="92500" lnSpcReduction="20000"/>
          </a:bodyPr>
          <a:lstStyle/>
          <a:p>
            <a:r>
              <a:rPr lang="en-US" dirty="0"/>
              <a:t>Our focus here is to notice some exceptions to this rule.</a:t>
            </a:r>
          </a:p>
          <a:p>
            <a:r>
              <a:rPr lang="en-US" dirty="0" smtClean="0"/>
              <a:t>Practically speaking, this does not work in a marriage because the two are to show special attention for each other.</a:t>
            </a:r>
          </a:p>
          <a:p>
            <a:r>
              <a:rPr lang="en-US" dirty="0" smtClean="0"/>
              <a:t>They belong to each other, and the rule is: HANDS OFF ALL OTHERS.</a:t>
            </a:r>
          </a:p>
          <a:p>
            <a:r>
              <a:rPr lang="en-US" dirty="0" smtClean="0"/>
              <a:t>The right of sexual activity is reserved for a husband and wife (THEIR OWN) only.</a:t>
            </a:r>
          </a:p>
          <a:p>
            <a:r>
              <a:rPr lang="en-US" sz="3500" b="1" dirty="0" smtClean="0"/>
              <a:t>Hebrews 13:4 “Let marriage be held in honor among all, and let the marriage bed be undefiled; for fornicators and adulterers God will judge”.</a:t>
            </a:r>
            <a:endParaRPr lang="en-US" sz="3500" b="1" dirty="0"/>
          </a:p>
        </p:txBody>
      </p:sp>
    </p:spTree>
    <p:extLst>
      <p:ext uri="{BB962C8B-B14F-4D97-AF65-F5344CB8AC3E}">
        <p14:creationId xmlns:p14="http://schemas.microsoft.com/office/powerpoint/2010/main" val="90557945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Love Your Neighbor</a:t>
            </a:r>
            <a:endParaRPr lang="en-US" sz="6000" b="1" dirty="0"/>
          </a:p>
        </p:txBody>
      </p:sp>
      <p:sp>
        <p:nvSpPr>
          <p:cNvPr id="3" name="Content Placeholder 2"/>
          <p:cNvSpPr>
            <a:spLocks noGrp="1"/>
          </p:cNvSpPr>
          <p:nvPr>
            <p:ph idx="1"/>
          </p:nvPr>
        </p:nvSpPr>
        <p:spPr>
          <a:xfrm>
            <a:off x="76200" y="1600200"/>
            <a:ext cx="8991600" cy="5105400"/>
          </a:xfrm>
        </p:spPr>
        <p:txBody>
          <a:bodyPr>
            <a:normAutofit fontScale="92500"/>
          </a:bodyPr>
          <a:lstStyle/>
          <a:p>
            <a:r>
              <a:rPr lang="en-US" sz="3500" b="1" dirty="0" smtClean="0"/>
              <a:t>Matthew 5:43-45 “You have heard that it was said, ‘you shall love your neighbor, and hate your enemy’, but I say to you, love your enemies, and pray for those who persecute you in order that you may be sons of your Father who is in heaven; for He causes His sun to rise on </a:t>
            </a:r>
            <a:r>
              <a:rPr lang="en-US" sz="3500" b="1" i="1" dirty="0" smtClean="0"/>
              <a:t>the</a:t>
            </a:r>
            <a:r>
              <a:rPr lang="en-US" sz="3500" b="1" dirty="0" smtClean="0"/>
              <a:t> evil and </a:t>
            </a:r>
            <a:r>
              <a:rPr lang="en-US" sz="3500" b="1" i="1" dirty="0" smtClean="0"/>
              <a:t>the</a:t>
            </a:r>
            <a:r>
              <a:rPr lang="en-US" sz="3500" b="1" dirty="0" smtClean="0"/>
              <a:t> good, and sends rain on </a:t>
            </a:r>
            <a:r>
              <a:rPr lang="en-US" sz="3500" b="1" i="1" dirty="0" smtClean="0"/>
              <a:t>the</a:t>
            </a:r>
            <a:r>
              <a:rPr lang="en-US" sz="3500" b="1" dirty="0" smtClean="0"/>
              <a:t> righteous and </a:t>
            </a:r>
            <a:r>
              <a:rPr lang="en-US" sz="3500" b="1" i="1" dirty="0" smtClean="0"/>
              <a:t>the</a:t>
            </a:r>
            <a:r>
              <a:rPr lang="en-US" sz="3500" b="1" dirty="0" smtClean="0"/>
              <a:t> unrighteous”.</a:t>
            </a:r>
          </a:p>
          <a:p>
            <a:r>
              <a:rPr lang="en-US" dirty="0" smtClean="0"/>
              <a:t>Whether </a:t>
            </a:r>
            <a:r>
              <a:rPr lang="en-US" dirty="0"/>
              <a:t>close friends or enemies, God tells us to treat all people the same.</a:t>
            </a:r>
          </a:p>
          <a:p>
            <a:endParaRPr lang="en-US" dirty="0"/>
          </a:p>
        </p:txBody>
      </p:sp>
    </p:spTree>
    <p:extLst>
      <p:ext uri="{BB962C8B-B14F-4D97-AF65-F5344CB8AC3E}">
        <p14:creationId xmlns:p14="http://schemas.microsoft.com/office/powerpoint/2010/main" val="38355781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Golden Rule</a:t>
            </a:r>
            <a:endParaRPr lang="en-US" sz="6000" b="1" dirty="0"/>
          </a:p>
        </p:txBody>
      </p:sp>
      <p:sp>
        <p:nvSpPr>
          <p:cNvPr id="3" name="Content Placeholder 2"/>
          <p:cNvSpPr>
            <a:spLocks noGrp="1"/>
          </p:cNvSpPr>
          <p:nvPr>
            <p:ph idx="1"/>
          </p:nvPr>
        </p:nvSpPr>
        <p:spPr/>
        <p:txBody>
          <a:bodyPr/>
          <a:lstStyle/>
          <a:p>
            <a:r>
              <a:rPr lang="en-US" sz="4000" b="1" dirty="0" smtClean="0"/>
              <a:t>Matthew 7:12 “Therefore, however you want people to treat you, so treat them, for this is the Law and the Prophets”.</a:t>
            </a:r>
          </a:p>
          <a:p>
            <a:r>
              <a:rPr lang="en-US" dirty="0" smtClean="0"/>
              <a:t>This should work in all human relationships.</a:t>
            </a:r>
          </a:p>
          <a:p>
            <a:r>
              <a:rPr lang="en-US" dirty="0" smtClean="0"/>
              <a:t>Those who don’t, are considered evil.</a:t>
            </a:r>
          </a:p>
          <a:p>
            <a:r>
              <a:rPr lang="en-US" dirty="0" smtClean="0"/>
              <a:t>It also works in marriage.</a:t>
            </a:r>
            <a:endParaRPr lang="en-US" dirty="0"/>
          </a:p>
        </p:txBody>
      </p:sp>
    </p:spTree>
    <p:extLst>
      <p:ext uri="{BB962C8B-B14F-4D97-AF65-F5344CB8AC3E}">
        <p14:creationId xmlns:p14="http://schemas.microsoft.com/office/powerpoint/2010/main" val="208224840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C.A.R.E.</a:t>
            </a:r>
            <a:endParaRPr lang="en-US" sz="6000" b="1" dirty="0"/>
          </a:p>
        </p:txBody>
      </p:sp>
      <p:sp>
        <p:nvSpPr>
          <p:cNvPr id="3" name="Content Placeholder 2"/>
          <p:cNvSpPr>
            <a:spLocks noGrp="1"/>
          </p:cNvSpPr>
          <p:nvPr>
            <p:ph idx="1"/>
          </p:nvPr>
        </p:nvSpPr>
        <p:spPr/>
        <p:txBody>
          <a:bodyPr>
            <a:normAutofit/>
          </a:bodyPr>
          <a:lstStyle/>
          <a:p>
            <a:r>
              <a:rPr lang="en-US" sz="3600" b="1" dirty="0" smtClean="0"/>
              <a:t>Philippians 2:1-2 “If therefore there is any encouragement in Christ, if there is any consolation of love, if there is any fellowship of the Spirit, if any affection and compassion, make my  joy complete by being of the same mind, maintaining the same love, united in spirit, intent on one purpose”.</a:t>
            </a:r>
            <a:endParaRPr lang="en-US" sz="3600" b="1" dirty="0"/>
          </a:p>
        </p:txBody>
      </p:sp>
    </p:spTree>
    <p:extLst>
      <p:ext uri="{BB962C8B-B14F-4D97-AF65-F5344CB8AC3E}">
        <p14:creationId xmlns:p14="http://schemas.microsoft.com/office/powerpoint/2010/main" val="420722127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C.A.R.E.</a:t>
            </a:r>
            <a:endParaRPr lang="en-US" sz="6000" b="1" dirty="0"/>
          </a:p>
        </p:txBody>
      </p:sp>
      <p:sp>
        <p:nvSpPr>
          <p:cNvPr id="3" name="Content Placeholder 2"/>
          <p:cNvSpPr>
            <a:spLocks noGrp="1"/>
          </p:cNvSpPr>
          <p:nvPr>
            <p:ph idx="1"/>
          </p:nvPr>
        </p:nvSpPr>
        <p:spPr/>
        <p:txBody>
          <a:bodyPr>
            <a:normAutofit/>
          </a:bodyPr>
          <a:lstStyle/>
          <a:p>
            <a:r>
              <a:rPr lang="en-US" sz="3600" b="1" dirty="0"/>
              <a:t>Philippians </a:t>
            </a:r>
            <a:r>
              <a:rPr lang="en-US" sz="3600" b="1" dirty="0" smtClean="0"/>
              <a:t>2:3-4 “Do </a:t>
            </a:r>
            <a:r>
              <a:rPr lang="en-US" sz="3600" b="1" dirty="0"/>
              <a:t>nothing from selfishness or empty conceit, but with humility of mind let each of you regard one another as more important than himself; do not merely look out for your own personal interests, but also for the interests of others”.</a:t>
            </a:r>
          </a:p>
          <a:p>
            <a:endParaRPr lang="en-US" dirty="0"/>
          </a:p>
        </p:txBody>
      </p:sp>
    </p:spTree>
    <p:extLst>
      <p:ext uri="{BB962C8B-B14F-4D97-AF65-F5344CB8AC3E}">
        <p14:creationId xmlns:p14="http://schemas.microsoft.com/office/powerpoint/2010/main" val="4304437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1139</Words>
  <Application>Microsoft Office PowerPoint</Application>
  <PresentationFormat>On-screen Show (4:3)</PresentationFormat>
  <Paragraphs>86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 Godly Family In An Ungodly World</vt:lpstr>
      <vt:lpstr>Introduction</vt:lpstr>
      <vt:lpstr>How To Treat My Spouse</vt:lpstr>
      <vt:lpstr>How To Treat My Spouse</vt:lpstr>
      <vt:lpstr>How To Treat My Spouse</vt:lpstr>
      <vt:lpstr>Love Your Neighbor</vt:lpstr>
      <vt:lpstr>The Golden Rule</vt:lpstr>
      <vt:lpstr>C.A.R.E.</vt:lpstr>
      <vt:lpstr>C.A.R.E.</vt:lpstr>
      <vt:lpstr>C.A.R.E.</vt:lpstr>
      <vt:lpstr>COMMUNICATION</vt:lpstr>
      <vt:lpstr>ASSOCIATION</vt:lpstr>
      <vt:lpstr>RESPECT</vt:lpstr>
      <vt:lpstr>EFFORT</vt:lpstr>
      <vt:lpstr>Care For One Another</vt:lpstr>
      <vt:lpstr>THE FRUIT OF THE SPIRIT</vt:lpstr>
      <vt:lpstr>THE FRUIT OF THE SPIRIT</vt:lpstr>
      <vt:lpstr>THE FRUIT OF THE SPIRIT</vt:lpstr>
      <vt:lpstr>THE FRUIT OF THE SPIRIT</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Godly Family In An Ungodly World</dc:title>
  <dc:creator>Aarons</dc:creator>
  <cp:lastModifiedBy>Aarons</cp:lastModifiedBy>
  <cp:revision>16</cp:revision>
  <dcterms:created xsi:type="dcterms:W3CDTF">2015-01-27T15:32:23Z</dcterms:created>
  <dcterms:modified xsi:type="dcterms:W3CDTF">2015-02-16T13:58:55Z</dcterms:modified>
</cp:coreProperties>
</file>