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60" r:id="rId5"/>
    <p:sldId id="262" r:id="rId6"/>
    <p:sldId id="263" r:id="rId7"/>
    <p:sldId id="268" r:id="rId8"/>
    <p:sldId id="269" r:id="rId9"/>
    <p:sldId id="264" r:id="rId10"/>
    <p:sldId id="270" r:id="rId11"/>
    <p:sldId id="271" r:id="rId12"/>
    <p:sldId id="265" r:id="rId13"/>
    <p:sldId id="272" r:id="rId14"/>
    <p:sldId id="273" r:id="rId15"/>
    <p:sldId id="266" r:id="rId16"/>
    <p:sldId id="274" r:id="rId17"/>
    <p:sldId id="275" r:id="rId18"/>
    <p:sldId id="276" r:id="rId19"/>
    <p:sldId id="267" r:id="rId20"/>
    <p:sldId id="281" r:id="rId21"/>
    <p:sldId id="282" r:id="rId22"/>
    <p:sldId id="283" r:id="rId23"/>
    <p:sldId id="258" r:id="rId24"/>
    <p:sldId id="278" r:id="rId25"/>
    <p:sldId id="279" r:id="rId26"/>
    <p:sldId id="2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autoAdjust="0"/>
    <p:restoredTop sz="94670" autoAdjust="0"/>
  </p:normalViewPr>
  <p:slideViewPr>
    <p:cSldViewPr>
      <p:cViewPr varScale="1">
        <p:scale>
          <a:sx n="109" d="100"/>
          <a:sy n="109" d="100"/>
        </p:scale>
        <p:origin x="-810" y="-84"/>
      </p:cViewPr>
      <p:guideLst>
        <p:guide orient="horz" pos="2160"/>
        <p:guide pos="2880"/>
      </p:guideLst>
    </p:cSldViewPr>
  </p:slideViewPr>
  <p:outlineViewPr>
    <p:cViewPr>
      <p:scale>
        <a:sx n="33" d="100"/>
        <a:sy n="33" d="100"/>
      </p:scale>
      <p:origin x="0" y="1965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7DF036-0DBC-4C26-8B56-D859EF7F96D6}"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F1A52-E9E8-4ACD-99F2-FC47BCBCCEC1}" type="slidenum">
              <a:rPr lang="en-US" smtClean="0"/>
              <a:t>‹#›</a:t>
            </a:fld>
            <a:endParaRPr lang="en-US"/>
          </a:p>
        </p:txBody>
      </p:sp>
    </p:spTree>
    <p:extLst>
      <p:ext uri="{BB962C8B-B14F-4D97-AF65-F5344CB8AC3E}">
        <p14:creationId xmlns:p14="http://schemas.microsoft.com/office/powerpoint/2010/main" val="26266406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DF036-0DBC-4C26-8B56-D859EF7F96D6}"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F1A52-E9E8-4ACD-99F2-FC47BCBCCEC1}" type="slidenum">
              <a:rPr lang="en-US" smtClean="0"/>
              <a:t>‹#›</a:t>
            </a:fld>
            <a:endParaRPr lang="en-US"/>
          </a:p>
        </p:txBody>
      </p:sp>
    </p:spTree>
    <p:extLst>
      <p:ext uri="{BB962C8B-B14F-4D97-AF65-F5344CB8AC3E}">
        <p14:creationId xmlns:p14="http://schemas.microsoft.com/office/powerpoint/2010/main" val="21991154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DF036-0DBC-4C26-8B56-D859EF7F96D6}"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F1A52-E9E8-4ACD-99F2-FC47BCBCCEC1}" type="slidenum">
              <a:rPr lang="en-US" smtClean="0"/>
              <a:t>‹#›</a:t>
            </a:fld>
            <a:endParaRPr lang="en-US"/>
          </a:p>
        </p:txBody>
      </p:sp>
    </p:spTree>
    <p:extLst>
      <p:ext uri="{BB962C8B-B14F-4D97-AF65-F5344CB8AC3E}">
        <p14:creationId xmlns:p14="http://schemas.microsoft.com/office/powerpoint/2010/main" val="90797119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DF036-0DBC-4C26-8B56-D859EF7F96D6}"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F1A52-E9E8-4ACD-99F2-FC47BCBCCEC1}" type="slidenum">
              <a:rPr lang="en-US" smtClean="0"/>
              <a:t>‹#›</a:t>
            </a:fld>
            <a:endParaRPr lang="en-US"/>
          </a:p>
        </p:txBody>
      </p:sp>
    </p:spTree>
    <p:extLst>
      <p:ext uri="{BB962C8B-B14F-4D97-AF65-F5344CB8AC3E}">
        <p14:creationId xmlns:p14="http://schemas.microsoft.com/office/powerpoint/2010/main" val="378175267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7DF036-0DBC-4C26-8B56-D859EF7F96D6}"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F1A52-E9E8-4ACD-99F2-FC47BCBCCEC1}" type="slidenum">
              <a:rPr lang="en-US" smtClean="0"/>
              <a:t>‹#›</a:t>
            </a:fld>
            <a:endParaRPr lang="en-US"/>
          </a:p>
        </p:txBody>
      </p:sp>
    </p:spTree>
    <p:extLst>
      <p:ext uri="{BB962C8B-B14F-4D97-AF65-F5344CB8AC3E}">
        <p14:creationId xmlns:p14="http://schemas.microsoft.com/office/powerpoint/2010/main" val="366845426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7DF036-0DBC-4C26-8B56-D859EF7F96D6}"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F1A52-E9E8-4ACD-99F2-FC47BCBCCEC1}" type="slidenum">
              <a:rPr lang="en-US" smtClean="0"/>
              <a:t>‹#›</a:t>
            </a:fld>
            <a:endParaRPr lang="en-US"/>
          </a:p>
        </p:txBody>
      </p:sp>
    </p:spTree>
    <p:extLst>
      <p:ext uri="{BB962C8B-B14F-4D97-AF65-F5344CB8AC3E}">
        <p14:creationId xmlns:p14="http://schemas.microsoft.com/office/powerpoint/2010/main" val="41931615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7DF036-0DBC-4C26-8B56-D859EF7F96D6}" type="datetimeFigureOut">
              <a:rPr lang="en-US" smtClean="0"/>
              <a:t>1/26/2015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BF1A52-E9E8-4ACD-99F2-FC47BCBCCEC1}" type="slidenum">
              <a:rPr lang="en-US" smtClean="0"/>
              <a:t>‹#›</a:t>
            </a:fld>
            <a:endParaRPr lang="en-US"/>
          </a:p>
        </p:txBody>
      </p:sp>
    </p:spTree>
    <p:extLst>
      <p:ext uri="{BB962C8B-B14F-4D97-AF65-F5344CB8AC3E}">
        <p14:creationId xmlns:p14="http://schemas.microsoft.com/office/powerpoint/2010/main" val="357872847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7DF036-0DBC-4C26-8B56-D859EF7F96D6}" type="datetimeFigureOut">
              <a:rPr lang="en-US" smtClean="0"/>
              <a:t>1/26/2015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BF1A52-E9E8-4ACD-99F2-FC47BCBCCEC1}" type="slidenum">
              <a:rPr lang="en-US" smtClean="0"/>
              <a:t>‹#›</a:t>
            </a:fld>
            <a:endParaRPr lang="en-US"/>
          </a:p>
        </p:txBody>
      </p:sp>
    </p:spTree>
    <p:extLst>
      <p:ext uri="{BB962C8B-B14F-4D97-AF65-F5344CB8AC3E}">
        <p14:creationId xmlns:p14="http://schemas.microsoft.com/office/powerpoint/2010/main" val="29076273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7DF036-0DBC-4C26-8B56-D859EF7F96D6}" type="datetimeFigureOut">
              <a:rPr lang="en-US" smtClean="0"/>
              <a:t>1/26/2015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BF1A52-E9E8-4ACD-99F2-FC47BCBCCEC1}" type="slidenum">
              <a:rPr lang="en-US" smtClean="0"/>
              <a:t>‹#›</a:t>
            </a:fld>
            <a:endParaRPr lang="en-US"/>
          </a:p>
        </p:txBody>
      </p:sp>
    </p:spTree>
    <p:extLst>
      <p:ext uri="{BB962C8B-B14F-4D97-AF65-F5344CB8AC3E}">
        <p14:creationId xmlns:p14="http://schemas.microsoft.com/office/powerpoint/2010/main" val="114727607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7DF036-0DBC-4C26-8B56-D859EF7F96D6}"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F1A52-E9E8-4ACD-99F2-FC47BCBCCEC1}" type="slidenum">
              <a:rPr lang="en-US" smtClean="0"/>
              <a:t>‹#›</a:t>
            </a:fld>
            <a:endParaRPr lang="en-US"/>
          </a:p>
        </p:txBody>
      </p:sp>
    </p:spTree>
    <p:extLst>
      <p:ext uri="{BB962C8B-B14F-4D97-AF65-F5344CB8AC3E}">
        <p14:creationId xmlns:p14="http://schemas.microsoft.com/office/powerpoint/2010/main" val="1873846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7DF036-0DBC-4C26-8B56-D859EF7F96D6}"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F1A52-E9E8-4ACD-99F2-FC47BCBCCEC1}" type="slidenum">
              <a:rPr lang="en-US" smtClean="0"/>
              <a:t>‹#›</a:t>
            </a:fld>
            <a:endParaRPr lang="en-US"/>
          </a:p>
        </p:txBody>
      </p:sp>
    </p:spTree>
    <p:extLst>
      <p:ext uri="{BB962C8B-B14F-4D97-AF65-F5344CB8AC3E}">
        <p14:creationId xmlns:p14="http://schemas.microsoft.com/office/powerpoint/2010/main" val="50312418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7DF036-0DBC-4C26-8B56-D859EF7F96D6}" type="datetimeFigureOut">
              <a:rPr lang="en-US" smtClean="0"/>
              <a:t>1/26/2015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BF1A52-E9E8-4ACD-99F2-FC47BCBCCEC1}" type="slidenum">
              <a:rPr lang="en-US" smtClean="0"/>
              <a:t>‹#›</a:t>
            </a:fld>
            <a:endParaRPr lang="en-US"/>
          </a:p>
        </p:txBody>
      </p:sp>
    </p:spTree>
    <p:extLst>
      <p:ext uri="{BB962C8B-B14F-4D97-AF65-F5344CB8AC3E}">
        <p14:creationId xmlns:p14="http://schemas.microsoft.com/office/powerpoint/2010/main" val="2820579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Autofit/>
          </a:bodyPr>
          <a:lstStyle/>
          <a:p>
            <a:r>
              <a:rPr lang="en-US" sz="6600" dirty="0" smtClean="0"/>
              <a:t>A Godly Family </a:t>
            </a:r>
            <a:br>
              <a:rPr lang="en-US" sz="6600" dirty="0" smtClean="0"/>
            </a:br>
            <a:r>
              <a:rPr lang="en-US" sz="6600" dirty="0" smtClean="0"/>
              <a:t>In An Ungodly World</a:t>
            </a:r>
            <a:endParaRPr lang="en-US" sz="6600" dirty="0"/>
          </a:p>
        </p:txBody>
      </p:sp>
      <p:sp>
        <p:nvSpPr>
          <p:cNvPr id="3" name="Subtitle 2"/>
          <p:cNvSpPr>
            <a:spLocks noGrp="1"/>
          </p:cNvSpPr>
          <p:nvPr>
            <p:ph type="subTitle" idx="1"/>
          </p:nvPr>
        </p:nvSpPr>
        <p:spPr>
          <a:xfrm>
            <a:off x="381000" y="3886200"/>
            <a:ext cx="8229600" cy="2209800"/>
          </a:xfrm>
        </p:spPr>
        <p:txBody>
          <a:bodyPr>
            <a:normAutofit fontScale="92500"/>
          </a:bodyPr>
          <a:lstStyle/>
          <a:p>
            <a:r>
              <a:rPr lang="en-US" sz="5200" b="1" dirty="0">
                <a:solidFill>
                  <a:schemeClr val="tx1"/>
                </a:solidFill>
              </a:rPr>
              <a:t>Choosing Your </a:t>
            </a:r>
            <a:r>
              <a:rPr lang="en-US" sz="5200" b="1" dirty="0" smtClean="0">
                <a:solidFill>
                  <a:schemeClr val="tx1"/>
                </a:solidFill>
              </a:rPr>
              <a:t>Mate</a:t>
            </a:r>
          </a:p>
          <a:p>
            <a:r>
              <a:rPr lang="en-US" dirty="0" smtClean="0">
                <a:solidFill>
                  <a:schemeClr val="tx1"/>
                </a:solidFill>
              </a:rPr>
              <a:t>God’s </a:t>
            </a:r>
            <a:r>
              <a:rPr lang="en-US" dirty="0" smtClean="0">
                <a:solidFill>
                  <a:schemeClr val="tx1"/>
                </a:solidFill>
              </a:rPr>
              <a:t>plans always work.</a:t>
            </a:r>
          </a:p>
          <a:p>
            <a:r>
              <a:rPr lang="en-US" dirty="0" smtClean="0">
                <a:solidFill>
                  <a:schemeClr val="tx1"/>
                </a:solidFill>
              </a:rPr>
              <a:t>God has given everyone a plan on choosing a mate.</a:t>
            </a:r>
            <a:endParaRPr lang="en-US" dirty="0">
              <a:solidFill>
                <a:schemeClr val="tx1"/>
              </a:solidFill>
            </a:endParaRPr>
          </a:p>
        </p:txBody>
      </p:sp>
    </p:spTree>
    <p:extLst>
      <p:ext uri="{BB962C8B-B14F-4D97-AF65-F5344CB8AC3E}">
        <p14:creationId xmlns:p14="http://schemas.microsoft.com/office/powerpoint/2010/main" val="319937590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p:txBody>
          <a:bodyPr>
            <a:normAutofit fontScale="92500"/>
          </a:bodyPr>
          <a:lstStyle/>
          <a:p>
            <a:r>
              <a:rPr lang="en-US" dirty="0"/>
              <a:t>How many people do you know who are suffering right now because they were hasty in their relationship decisions? </a:t>
            </a:r>
          </a:p>
          <a:p>
            <a:r>
              <a:rPr lang="en-US" dirty="0"/>
              <a:t>Some people are in love with the idea of love, relationships and marriage and are so anxious that they move before God says move. </a:t>
            </a:r>
          </a:p>
          <a:p>
            <a:r>
              <a:rPr lang="en-US" dirty="0"/>
              <a:t>The pressure from family, friends and, even from within their own mind, has caused many to leap into relationships without even counting the cost. </a:t>
            </a:r>
          </a:p>
          <a:p>
            <a:endParaRPr lang="en-US" dirty="0"/>
          </a:p>
        </p:txBody>
      </p:sp>
    </p:spTree>
    <p:extLst>
      <p:ext uri="{BB962C8B-B14F-4D97-AF65-F5344CB8AC3E}">
        <p14:creationId xmlns:p14="http://schemas.microsoft.com/office/powerpoint/2010/main" val="251316436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p:txBody>
          <a:bodyPr/>
          <a:lstStyle/>
          <a:p>
            <a:r>
              <a:rPr lang="en-US" dirty="0"/>
              <a:t>Your heavenly Father knows what (and who) is best for you but you must learn to trust Him enough to wait on Him to lead, guide and provide when it comes to your relationships.</a:t>
            </a:r>
          </a:p>
          <a:p>
            <a:r>
              <a:rPr lang="en-US" dirty="0"/>
              <a:t>That guidance comes from God’s word.</a:t>
            </a:r>
          </a:p>
          <a:p>
            <a:r>
              <a:rPr lang="en-US" dirty="0"/>
              <a:t>When you find someone who loves God </a:t>
            </a:r>
            <a:r>
              <a:rPr lang="en-US" dirty="0" smtClean="0"/>
              <a:t>and respects the authority of the scriptures more </a:t>
            </a:r>
            <a:r>
              <a:rPr lang="en-US" dirty="0"/>
              <a:t>than any other, you have found the right one.</a:t>
            </a:r>
          </a:p>
          <a:p>
            <a:endParaRPr lang="en-US" dirty="0"/>
          </a:p>
        </p:txBody>
      </p:sp>
    </p:spTree>
    <p:extLst>
      <p:ext uri="{BB962C8B-B14F-4D97-AF65-F5344CB8AC3E}">
        <p14:creationId xmlns:p14="http://schemas.microsoft.com/office/powerpoint/2010/main" val="19004922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a:xfrm>
            <a:off x="0" y="1447800"/>
            <a:ext cx="9067800" cy="5029200"/>
          </a:xfrm>
        </p:spPr>
        <p:txBody>
          <a:bodyPr>
            <a:normAutofit fontScale="92500" lnSpcReduction="10000"/>
          </a:bodyPr>
          <a:lstStyle/>
          <a:p>
            <a:r>
              <a:rPr lang="en-US" b="1" dirty="0" smtClean="0"/>
              <a:t>Listen</a:t>
            </a:r>
            <a:r>
              <a:rPr lang="en-US" dirty="0"/>
              <a:t>. </a:t>
            </a:r>
            <a:endParaRPr lang="en-US" dirty="0" smtClean="0"/>
          </a:p>
          <a:p>
            <a:r>
              <a:rPr lang="en-US" i="1" dirty="0" smtClean="0"/>
              <a:t>Proverbs 19:20 “Listen to counsel and accept discipline, that you may be wise the rest of your days”. </a:t>
            </a:r>
          </a:p>
          <a:p>
            <a:r>
              <a:rPr lang="en-US" i="1" dirty="0" smtClean="0"/>
              <a:t>Matthew 11:15 “he who has ears to hear, let him hear”. </a:t>
            </a:r>
          </a:p>
          <a:p>
            <a:r>
              <a:rPr lang="en-US" i="1" dirty="0" smtClean="0"/>
              <a:t>James 1:19 “This you know, my beloved brethren. But let everyone be quick to hear, slow to speak and slow to anger”.</a:t>
            </a:r>
            <a:endParaRPr lang="en-US" dirty="0" smtClean="0"/>
          </a:p>
          <a:p>
            <a:r>
              <a:rPr lang="en-US" dirty="0" smtClean="0"/>
              <a:t>When </a:t>
            </a:r>
            <a:r>
              <a:rPr lang="en-US" dirty="0"/>
              <a:t>it comes to who His children </a:t>
            </a:r>
            <a:r>
              <a:rPr lang="en-US" dirty="0" smtClean="0"/>
              <a:t>enter into </a:t>
            </a:r>
            <a:r>
              <a:rPr lang="en-US" dirty="0"/>
              <a:t>relationships with, our Father definitely has something to say. </a:t>
            </a:r>
            <a:endParaRPr lang="en-US" dirty="0" smtClean="0"/>
          </a:p>
        </p:txBody>
      </p:sp>
    </p:spTree>
    <p:extLst>
      <p:ext uri="{BB962C8B-B14F-4D97-AF65-F5344CB8AC3E}">
        <p14:creationId xmlns:p14="http://schemas.microsoft.com/office/powerpoint/2010/main" val="206841255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a:xfrm>
            <a:off x="0" y="1295400"/>
            <a:ext cx="9144000" cy="5105400"/>
          </a:xfrm>
        </p:spPr>
        <p:txBody>
          <a:bodyPr>
            <a:normAutofit lnSpcReduction="10000"/>
          </a:bodyPr>
          <a:lstStyle/>
          <a:p>
            <a:r>
              <a:rPr lang="en-US" dirty="0"/>
              <a:t>Unfortunately, many of us just don’t want to listen; and, as a result, we suffer. </a:t>
            </a:r>
          </a:p>
          <a:p>
            <a:r>
              <a:rPr lang="en-US" dirty="0"/>
              <a:t>Love is not blind but lust is. </a:t>
            </a:r>
          </a:p>
          <a:p>
            <a:r>
              <a:rPr lang="en-US" dirty="0"/>
              <a:t>Pay attention to what God is telling you about yourself and/or the person you are in a relationship with or are interested in being in a relationship with. </a:t>
            </a:r>
          </a:p>
          <a:p>
            <a:r>
              <a:rPr lang="en-US" dirty="0"/>
              <a:t>Through His word, His Spirit and His people, your heavenly Father will reveal many truths to you.</a:t>
            </a:r>
          </a:p>
          <a:p>
            <a:r>
              <a:rPr lang="en-US" dirty="0"/>
              <a:t>Listen to your Father. </a:t>
            </a:r>
          </a:p>
        </p:txBody>
      </p:sp>
    </p:spTree>
    <p:extLst>
      <p:ext uri="{BB962C8B-B14F-4D97-AF65-F5344CB8AC3E}">
        <p14:creationId xmlns:p14="http://schemas.microsoft.com/office/powerpoint/2010/main" val="161582108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p:txBody>
          <a:bodyPr>
            <a:normAutofit fontScale="92500" lnSpcReduction="10000"/>
          </a:bodyPr>
          <a:lstStyle/>
          <a:p>
            <a:r>
              <a:rPr lang="en-US" dirty="0"/>
              <a:t>If you are interested in or dating someone, God will let you know whether or not that person is the one He has chosen for you. </a:t>
            </a:r>
          </a:p>
          <a:p>
            <a:r>
              <a:rPr lang="en-US" dirty="0"/>
              <a:t>It is possible to want someone that God does not want for you because “</a:t>
            </a:r>
            <a:r>
              <a:rPr lang="en-US" i="1" dirty="0"/>
              <a:t>man looks at the outside but God looks at the heart</a:t>
            </a:r>
            <a:r>
              <a:rPr lang="en-US" dirty="0"/>
              <a:t>.” (1 Samuel 16:7)</a:t>
            </a:r>
          </a:p>
          <a:p>
            <a:r>
              <a:rPr lang="en-US" dirty="0"/>
              <a:t>Don’t let lust or loneliness lead you to ignore what God is saying to you. </a:t>
            </a:r>
          </a:p>
          <a:p>
            <a:r>
              <a:rPr lang="en-US" dirty="0"/>
              <a:t>Your Father is not trying to keep you from pleasure but He is trying to keep you from pain</a:t>
            </a:r>
            <a:r>
              <a:rPr lang="en-US" dirty="0" smtClean="0"/>
              <a:t>.</a:t>
            </a:r>
            <a:endParaRPr lang="en-US" dirty="0"/>
          </a:p>
        </p:txBody>
      </p:sp>
    </p:spTree>
    <p:extLst>
      <p:ext uri="{BB962C8B-B14F-4D97-AF65-F5344CB8AC3E}">
        <p14:creationId xmlns:p14="http://schemas.microsoft.com/office/powerpoint/2010/main" val="86065324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a:xfrm>
            <a:off x="0" y="1371600"/>
            <a:ext cx="9144000" cy="5105400"/>
          </a:xfrm>
        </p:spPr>
        <p:txBody>
          <a:bodyPr>
            <a:normAutofit fontScale="85000" lnSpcReduction="10000"/>
          </a:bodyPr>
          <a:lstStyle/>
          <a:p>
            <a:r>
              <a:rPr lang="en-US" b="1" dirty="0" smtClean="0"/>
              <a:t>Be </a:t>
            </a:r>
            <a:r>
              <a:rPr lang="en-US" b="1" dirty="0"/>
              <a:t>Compatible. </a:t>
            </a:r>
            <a:endParaRPr lang="en-US" b="1" dirty="0" smtClean="0"/>
          </a:p>
          <a:p>
            <a:r>
              <a:rPr lang="en-US" i="1" dirty="0" smtClean="0"/>
              <a:t>Deuteronomy 7:2b-4 “you shall make no covenant with them and show no favor to them. Furthermore, you shall not intermarry with them; you shall not give your daughters to their sons, nor shall you take their daughters for your sons. For they will turn your sons away from following Me to serve other gods;…” </a:t>
            </a:r>
          </a:p>
          <a:p>
            <a:r>
              <a:rPr lang="en-US" i="1" dirty="0" smtClean="0"/>
              <a:t>Deuteronomy 22:10 “You shall not plow with an ox and a donkey together”. </a:t>
            </a:r>
          </a:p>
          <a:p>
            <a:r>
              <a:rPr lang="en-US" i="1" dirty="0" smtClean="0"/>
              <a:t>2 </a:t>
            </a:r>
            <a:r>
              <a:rPr lang="en-US" i="1" dirty="0"/>
              <a:t>Corinthians </a:t>
            </a:r>
            <a:r>
              <a:rPr lang="en-US" i="1" dirty="0" smtClean="0"/>
              <a:t>6:14 “Do not be bound together with unbelievers; for what partnership have righteousness and lawlessness, or what fellowship has light with darkness?”  </a:t>
            </a:r>
          </a:p>
        </p:txBody>
      </p:sp>
    </p:spTree>
    <p:extLst>
      <p:ext uri="{BB962C8B-B14F-4D97-AF65-F5344CB8AC3E}">
        <p14:creationId xmlns:p14="http://schemas.microsoft.com/office/powerpoint/2010/main" val="393015144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a:xfrm>
            <a:off x="0" y="1295400"/>
            <a:ext cx="9144000" cy="5181600"/>
          </a:xfrm>
        </p:spPr>
        <p:txBody>
          <a:bodyPr>
            <a:normAutofit fontScale="92500" lnSpcReduction="10000"/>
          </a:bodyPr>
          <a:lstStyle/>
          <a:p>
            <a:r>
              <a:rPr lang="en-US" dirty="0"/>
              <a:t>As a Christian, you must never forget that you are a part of a “chosen” group of people. </a:t>
            </a:r>
          </a:p>
          <a:p>
            <a:r>
              <a:rPr lang="en-US" dirty="0"/>
              <a:t>You are a part of a special people, a royal priesthood. </a:t>
            </a:r>
          </a:p>
          <a:p>
            <a:r>
              <a:rPr lang="en-US" dirty="0"/>
              <a:t>1 Peter 2:9 </a:t>
            </a:r>
            <a:r>
              <a:rPr lang="en-US" i="1" dirty="0"/>
              <a:t>“But you are a chosen race,  a royal priesthood, a holy nation, a people for God’s own possession, that you may proclaim the </a:t>
            </a:r>
            <a:r>
              <a:rPr lang="en-US" i="1" dirty="0" err="1"/>
              <a:t>excellencies</a:t>
            </a:r>
            <a:r>
              <a:rPr lang="en-US" i="1" dirty="0"/>
              <a:t> of Him who has called you out of darkness into His marvelous light”.</a:t>
            </a:r>
          </a:p>
          <a:p>
            <a:r>
              <a:rPr lang="en-US" dirty="0"/>
              <a:t>Because of your faith and obedience to the gospel, God has called you out of the world and added you to His spiritual kingdom. </a:t>
            </a:r>
          </a:p>
          <a:p>
            <a:endParaRPr lang="en-US" dirty="0"/>
          </a:p>
        </p:txBody>
      </p:sp>
    </p:spTree>
    <p:extLst>
      <p:ext uri="{BB962C8B-B14F-4D97-AF65-F5344CB8AC3E}">
        <p14:creationId xmlns:p14="http://schemas.microsoft.com/office/powerpoint/2010/main" val="386830148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a:xfrm>
            <a:off x="0" y="1371600"/>
            <a:ext cx="9144000" cy="5181600"/>
          </a:xfrm>
        </p:spPr>
        <p:txBody>
          <a:bodyPr>
            <a:normAutofit lnSpcReduction="10000"/>
          </a:bodyPr>
          <a:lstStyle/>
          <a:p>
            <a:r>
              <a:rPr lang="en-US" dirty="0"/>
              <a:t>Therefore, your heavenly Father only wants you to be bound together with someone from His kingdom who He deems is compatible with you. </a:t>
            </a:r>
          </a:p>
          <a:p>
            <a:r>
              <a:rPr lang="en-US" dirty="0"/>
              <a:t>This means that if God is first in your in your life and you have done what you need to do to be saved and are striving to live according to His word, you should not enter into a covenant relationship with someone who has not done or is not doing these things. </a:t>
            </a:r>
          </a:p>
          <a:p>
            <a:r>
              <a:rPr lang="en-US" dirty="0"/>
              <a:t>If </a:t>
            </a:r>
            <a:r>
              <a:rPr lang="en-US" dirty="0" smtClean="0"/>
              <a:t>you </a:t>
            </a:r>
            <a:r>
              <a:rPr lang="en-US" dirty="0"/>
              <a:t>are trying to please God, do not get tied up with someone who isn’t. </a:t>
            </a:r>
          </a:p>
          <a:p>
            <a:endParaRPr lang="en-US" dirty="0"/>
          </a:p>
        </p:txBody>
      </p:sp>
    </p:spTree>
    <p:extLst>
      <p:ext uri="{BB962C8B-B14F-4D97-AF65-F5344CB8AC3E}">
        <p14:creationId xmlns:p14="http://schemas.microsoft.com/office/powerpoint/2010/main" val="15491556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a:xfrm>
            <a:off x="0" y="1447800"/>
            <a:ext cx="9144000" cy="5105400"/>
          </a:xfrm>
        </p:spPr>
        <p:txBody>
          <a:bodyPr>
            <a:normAutofit/>
          </a:bodyPr>
          <a:lstStyle/>
          <a:p>
            <a:r>
              <a:rPr lang="en-US" dirty="0"/>
              <a:t>God does not want you to be in a covenant relationship (courtship or marriage) with an unbeliever whether they are outside of the church or within the church.</a:t>
            </a:r>
          </a:p>
          <a:p>
            <a:r>
              <a:rPr lang="en-US" dirty="0"/>
              <a:t>The person you choose to date should be a person of compatible faith, maturity, morals and ideals.</a:t>
            </a:r>
          </a:p>
          <a:p>
            <a:r>
              <a:rPr lang="en-US" dirty="0" smtClean="0"/>
              <a:t>While we cannot say that marrying a non-Christian is a sin, it is certainly very foolish to put your soul in such jeopardy.</a:t>
            </a:r>
            <a:endParaRPr lang="en-US" dirty="0"/>
          </a:p>
        </p:txBody>
      </p:sp>
    </p:spTree>
    <p:extLst>
      <p:ext uri="{BB962C8B-B14F-4D97-AF65-F5344CB8AC3E}">
        <p14:creationId xmlns:p14="http://schemas.microsoft.com/office/powerpoint/2010/main" val="111588251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a:xfrm>
            <a:off x="0" y="1295400"/>
            <a:ext cx="9067800" cy="5257800"/>
          </a:xfrm>
        </p:spPr>
        <p:txBody>
          <a:bodyPr>
            <a:normAutofit fontScale="92500" lnSpcReduction="10000"/>
          </a:bodyPr>
          <a:lstStyle/>
          <a:p>
            <a:r>
              <a:rPr lang="en-US" b="1" dirty="0" smtClean="0"/>
              <a:t>Honor </a:t>
            </a:r>
            <a:r>
              <a:rPr lang="en-US" b="1" dirty="0"/>
              <a:t>God</a:t>
            </a:r>
            <a:r>
              <a:rPr lang="en-US" b="1" dirty="0" smtClean="0"/>
              <a:t>.</a:t>
            </a:r>
          </a:p>
          <a:p>
            <a:r>
              <a:rPr lang="en-US" i="1" dirty="0" smtClean="0"/>
              <a:t>Joshua 24:15 “Choose ye this day….but as for me and my house, we will serve the LORD”. </a:t>
            </a:r>
          </a:p>
          <a:p>
            <a:r>
              <a:rPr lang="en-US" i="1" dirty="0" smtClean="0"/>
              <a:t>Proverbs 3:6 “In all your ways acknowledge Him, and He shall direct your paths”. </a:t>
            </a:r>
          </a:p>
          <a:p>
            <a:r>
              <a:rPr lang="en-US" i="1" dirty="0" smtClean="0"/>
              <a:t>Romans 12:2 “And do not be conformed to this world, but be transformed by the renewing of your mind, that you may prove what the will of God is, that which is good, acceptable and perfect”. </a:t>
            </a:r>
          </a:p>
          <a:p>
            <a:r>
              <a:rPr lang="en-US" i="1" dirty="0" smtClean="0"/>
              <a:t>1 </a:t>
            </a:r>
            <a:r>
              <a:rPr lang="en-US" i="1" dirty="0"/>
              <a:t>Corinthians </a:t>
            </a:r>
            <a:r>
              <a:rPr lang="en-US" i="1" dirty="0" smtClean="0"/>
              <a:t>6:20 “For you have been bought with a price; therefore glorify God in your body”. </a:t>
            </a:r>
          </a:p>
          <a:p>
            <a:endParaRPr lang="en-US" dirty="0"/>
          </a:p>
        </p:txBody>
      </p:sp>
    </p:spTree>
    <p:extLst>
      <p:ext uri="{BB962C8B-B14F-4D97-AF65-F5344CB8AC3E}">
        <p14:creationId xmlns:p14="http://schemas.microsoft.com/office/powerpoint/2010/main" val="301125892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219200"/>
            <a:ext cx="9144000" cy="5257800"/>
          </a:xfrm>
        </p:spPr>
        <p:txBody>
          <a:bodyPr>
            <a:normAutofit fontScale="92500" lnSpcReduction="10000"/>
          </a:bodyPr>
          <a:lstStyle/>
          <a:p>
            <a:r>
              <a:rPr lang="en-US" b="1" dirty="0"/>
              <a:t>Proverbs </a:t>
            </a:r>
            <a:r>
              <a:rPr lang="en-US" b="1" dirty="0" smtClean="0"/>
              <a:t>4:1 “Hear</a:t>
            </a:r>
            <a:r>
              <a:rPr lang="en-US" b="1" dirty="0"/>
              <a:t>, children, the instruction of a father, and listen to knowledge and understanding</a:t>
            </a:r>
            <a:r>
              <a:rPr lang="en-US" b="1" dirty="0" smtClean="0"/>
              <a:t>.”</a:t>
            </a:r>
          </a:p>
          <a:p>
            <a:r>
              <a:rPr lang="en-US" dirty="0" smtClean="0"/>
              <a:t>Listen to knowledge and understanding from those who have experienced them.</a:t>
            </a:r>
          </a:p>
          <a:p>
            <a:r>
              <a:rPr lang="en-US" dirty="0" smtClean="0"/>
              <a:t>Do not be like </a:t>
            </a:r>
            <a:r>
              <a:rPr lang="en-US" dirty="0" err="1" smtClean="0"/>
              <a:t>Jereboam</a:t>
            </a:r>
            <a:r>
              <a:rPr lang="en-US" dirty="0" smtClean="0"/>
              <a:t> who rejected the counsel of the wise older men, but listened to his young selfish friends (1 Kings 12).</a:t>
            </a:r>
          </a:p>
          <a:p>
            <a:r>
              <a:rPr lang="en-US" dirty="0" smtClean="0"/>
              <a:t>While none of us can claim total knowledge and wisdom, some of us are wise enough to recognize our mistakes we made along the way.</a:t>
            </a:r>
          </a:p>
          <a:p>
            <a:r>
              <a:rPr lang="en-US" dirty="0" smtClean="0"/>
              <a:t>Listen to someone who has been there.</a:t>
            </a:r>
            <a:endParaRPr lang="en-US" dirty="0"/>
          </a:p>
          <a:p>
            <a:endParaRPr lang="en-US" dirty="0"/>
          </a:p>
        </p:txBody>
      </p:sp>
    </p:spTree>
    <p:extLst>
      <p:ext uri="{BB962C8B-B14F-4D97-AF65-F5344CB8AC3E}">
        <p14:creationId xmlns:p14="http://schemas.microsoft.com/office/powerpoint/2010/main" val="158406457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a:xfrm>
            <a:off x="0" y="1295400"/>
            <a:ext cx="9067800" cy="5257800"/>
          </a:xfrm>
        </p:spPr>
        <p:txBody>
          <a:bodyPr>
            <a:normAutofit/>
          </a:bodyPr>
          <a:lstStyle/>
          <a:p>
            <a:r>
              <a:rPr lang="en-US" i="1" dirty="0"/>
              <a:t>Colossians </a:t>
            </a:r>
            <a:r>
              <a:rPr lang="en-US" i="1" dirty="0" smtClean="0"/>
              <a:t>3:17 “And whatever you do in word or deed, do all in the name of the Lord Jesus, giving thanks through Him to God the Father”.</a:t>
            </a:r>
            <a:endParaRPr lang="en-US" i="1" dirty="0"/>
          </a:p>
          <a:p>
            <a:r>
              <a:rPr lang="en-US" dirty="0"/>
              <a:t>Who you choose to enter into a relationship with is ultimately up to you. </a:t>
            </a:r>
          </a:p>
          <a:p>
            <a:r>
              <a:rPr lang="en-US" dirty="0"/>
              <a:t>Although your Father gives you instructions on how to establish godly relationships, it is up to you to decide whether or not you are going to be obedient and follow those instructions. </a:t>
            </a:r>
          </a:p>
        </p:txBody>
      </p:sp>
    </p:spTree>
    <p:extLst>
      <p:ext uri="{BB962C8B-B14F-4D97-AF65-F5344CB8AC3E}">
        <p14:creationId xmlns:p14="http://schemas.microsoft.com/office/powerpoint/2010/main" val="282423960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a:xfrm>
            <a:off x="0" y="1600200"/>
            <a:ext cx="9067800" cy="4876800"/>
          </a:xfrm>
        </p:spPr>
        <p:txBody>
          <a:bodyPr>
            <a:normAutofit/>
          </a:bodyPr>
          <a:lstStyle/>
          <a:p>
            <a:r>
              <a:rPr lang="en-US" dirty="0"/>
              <a:t>Decide today that you are going to honor God in your relationship choices. </a:t>
            </a:r>
            <a:endParaRPr lang="en-US" dirty="0" smtClean="0"/>
          </a:p>
          <a:p>
            <a:r>
              <a:rPr lang="en-US" dirty="0" smtClean="0"/>
              <a:t>Commit </a:t>
            </a:r>
            <a:r>
              <a:rPr lang="en-US" dirty="0"/>
              <a:t>your soul, mind and body to the Lord and be faithful to Him until the end.</a:t>
            </a:r>
          </a:p>
          <a:p>
            <a:r>
              <a:rPr lang="en-US" dirty="0" smtClean="0"/>
              <a:t>Determine </a:t>
            </a:r>
            <a:r>
              <a:rPr lang="en-US" dirty="0"/>
              <a:t>in your heart that you are only going to seek someone who is committed to honoring God with and through their life. </a:t>
            </a:r>
          </a:p>
          <a:p>
            <a:endParaRPr lang="en-US" dirty="0"/>
          </a:p>
          <a:p>
            <a:endParaRPr lang="en-US" dirty="0"/>
          </a:p>
        </p:txBody>
      </p:sp>
    </p:spTree>
    <p:extLst>
      <p:ext uri="{BB962C8B-B14F-4D97-AF65-F5344CB8AC3E}">
        <p14:creationId xmlns:p14="http://schemas.microsoft.com/office/powerpoint/2010/main" val="161552202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a:xfrm>
            <a:off x="0" y="1600200"/>
            <a:ext cx="9067800" cy="4953000"/>
          </a:xfrm>
        </p:spPr>
        <p:txBody>
          <a:bodyPr>
            <a:normAutofit/>
          </a:bodyPr>
          <a:lstStyle/>
          <a:p>
            <a:r>
              <a:rPr lang="en-US" dirty="0"/>
              <a:t>Pray for God’s guidance, blessings and discernment in your effort to establish a relationship that honors Him. </a:t>
            </a:r>
          </a:p>
          <a:p>
            <a:r>
              <a:rPr lang="en-US" dirty="0"/>
              <a:t>If you are trying to honor God and the person you are interested in or that is interested in you is not trying to honor God, know that that person is not for you. </a:t>
            </a:r>
          </a:p>
          <a:p>
            <a:r>
              <a:rPr lang="en-US" dirty="0"/>
              <a:t>Don’t allow your emotions and lusts of the flesh to cloud your judgment. </a:t>
            </a:r>
          </a:p>
          <a:p>
            <a:endParaRPr lang="en-US" dirty="0"/>
          </a:p>
        </p:txBody>
      </p:sp>
    </p:spTree>
    <p:extLst>
      <p:ext uri="{BB962C8B-B14F-4D97-AF65-F5344CB8AC3E}">
        <p14:creationId xmlns:p14="http://schemas.microsoft.com/office/powerpoint/2010/main" val="45593315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a:xfrm>
            <a:off x="0" y="1295400"/>
            <a:ext cx="9144000" cy="5257800"/>
          </a:xfrm>
        </p:spPr>
        <p:txBody>
          <a:bodyPr>
            <a:normAutofit lnSpcReduction="10000"/>
          </a:bodyPr>
          <a:lstStyle/>
          <a:p>
            <a:r>
              <a:rPr lang="en-US" dirty="0"/>
              <a:t>The Bible is filled with examples of successful and unsuccessful relationships. </a:t>
            </a:r>
            <a:endParaRPr lang="en-US" dirty="0" smtClean="0"/>
          </a:p>
          <a:p>
            <a:r>
              <a:rPr lang="en-US" dirty="0" smtClean="0"/>
              <a:t>In </a:t>
            </a:r>
            <a:r>
              <a:rPr lang="en-US" dirty="0"/>
              <a:t>the scripture, we </a:t>
            </a:r>
            <a:r>
              <a:rPr lang="en-US" dirty="0" smtClean="0"/>
              <a:t>can find </a:t>
            </a:r>
            <a:r>
              <a:rPr lang="en-US" dirty="0"/>
              <a:t>many relationship do’s and don’ts. </a:t>
            </a:r>
            <a:endParaRPr lang="en-US" dirty="0" smtClean="0"/>
          </a:p>
          <a:p>
            <a:r>
              <a:rPr lang="en-US" dirty="0" smtClean="0"/>
              <a:t>The </a:t>
            </a:r>
            <a:r>
              <a:rPr lang="en-US" dirty="0"/>
              <a:t>problem is, just like little children, some of us are not </a:t>
            </a:r>
            <a:r>
              <a:rPr lang="en-US" dirty="0" smtClean="0"/>
              <a:t>paying attention </a:t>
            </a:r>
            <a:r>
              <a:rPr lang="en-US" dirty="0"/>
              <a:t>or just refuse to pay attention to what God says. </a:t>
            </a:r>
            <a:endParaRPr lang="en-US" dirty="0" smtClean="0"/>
          </a:p>
          <a:p>
            <a:r>
              <a:rPr lang="en-US" dirty="0" smtClean="0"/>
              <a:t>As </a:t>
            </a:r>
            <a:r>
              <a:rPr lang="en-US" dirty="0"/>
              <a:t>a result, many wind up in </a:t>
            </a:r>
            <a:r>
              <a:rPr lang="en-US" dirty="0" smtClean="0"/>
              <a:t>miserable situations </a:t>
            </a:r>
            <a:r>
              <a:rPr lang="en-US" dirty="0"/>
              <a:t>and relationships that could have been avoided if they had just paid attention.</a:t>
            </a:r>
          </a:p>
          <a:p>
            <a:endParaRPr lang="en-US" dirty="0"/>
          </a:p>
          <a:p>
            <a:endParaRPr lang="en-US" dirty="0"/>
          </a:p>
        </p:txBody>
      </p:sp>
    </p:spTree>
    <p:extLst>
      <p:ext uri="{BB962C8B-B14F-4D97-AF65-F5344CB8AC3E}">
        <p14:creationId xmlns:p14="http://schemas.microsoft.com/office/powerpoint/2010/main" val="207411862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Your Mate</a:t>
            </a:r>
            <a:endParaRPr lang="en-US" dirty="0"/>
          </a:p>
        </p:txBody>
      </p:sp>
      <p:sp>
        <p:nvSpPr>
          <p:cNvPr id="3" name="Content Placeholder 2"/>
          <p:cNvSpPr>
            <a:spLocks noGrp="1"/>
          </p:cNvSpPr>
          <p:nvPr>
            <p:ph idx="1"/>
          </p:nvPr>
        </p:nvSpPr>
        <p:spPr>
          <a:xfrm>
            <a:off x="0" y="1219200"/>
            <a:ext cx="9144000" cy="5257800"/>
          </a:xfrm>
        </p:spPr>
        <p:txBody>
          <a:bodyPr>
            <a:normAutofit fontScale="92500" lnSpcReduction="10000"/>
          </a:bodyPr>
          <a:lstStyle/>
          <a:p>
            <a:r>
              <a:rPr lang="en-US" dirty="0"/>
              <a:t>Whether you are single, dating, married or hope to get married one day, never forget that your heavenly Father knows best. </a:t>
            </a:r>
          </a:p>
          <a:p>
            <a:r>
              <a:rPr lang="en-US" dirty="0"/>
              <a:t>He wants to help you to have godly, strong and successful relationships that bless you and glorify Him. </a:t>
            </a:r>
          </a:p>
          <a:p>
            <a:r>
              <a:rPr lang="en-US" dirty="0"/>
              <a:t>So far, we discovered that in order for this to happen, our Father says you must (1) Keep God first and (2) Be patient. </a:t>
            </a:r>
          </a:p>
          <a:p>
            <a:r>
              <a:rPr lang="en-US" dirty="0"/>
              <a:t>In addition to those essentials, our Father teaches us that if you want to have a godly relationship, you must:; (3) Listen; and (4) Be Compatible. </a:t>
            </a:r>
          </a:p>
        </p:txBody>
      </p:sp>
    </p:spTree>
    <p:extLst>
      <p:ext uri="{BB962C8B-B14F-4D97-AF65-F5344CB8AC3E}">
        <p14:creationId xmlns:p14="http://schemas.microsoft.com/office/powerpoint/2010/main" val="258191196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p:txBody>
          <a:bodyPr>
            <a:normAutofit fontScale="92500" lnSpcReduction="10000"/>
          </a:bodyPr>
          <a:lstStyle/>
          <a:p>
            <a:r>
              <a:rPr lang="en-US" dirty="0"/>
              <a:t>The last tip from our heavenly Father is one that many often take for granted and, as a result, wind up in </a:t>
            </a:r>
            <a:r>
              <a:rPr lang="en-US" dirty="0" smtClean="0"/>
              <a:t>a relationship </a:t>
            </a:r>
            <a:r>
              <a:rPr lang="en-US" dirty="0"/>
              <a:t>that </a:t>
            </a:r>
            <a:r>
              <a:rPr lang="en-US" dirty="0" smtClean="0"/>
              <a:t>is </a:t>
            </a:r>
            <a:r>
              <a:rPr lang="en-US" dirty="0"/>
              <a:t>a burden rather than a blessing.</a:t>
            </a:r>
          </a:p>
          <a:p>
            <a:r>
              <a:rPr lang="en-US" dirty="0"/>
              <a:t>When it comes to building a strong, healthy and godly relationship, </a:t>
            </a:r>
            <a:r>
              <a:rPr lang="en-US" dirty="0" smtClean="0"/>
              <a:t>only </a:t>
            </a:r>
            <a:r>
              <a:rPr lang="en-US" dirty="0"/>
              <a:t>seek, date, marry someone who God says is compatible with you in faith, values and </a:t>
            </a:r>
            <a:r>
              <a:rPr lang="en-US" dirty="0" smtClean="0"/>
              <a:t>maturity. </a:t>
            </a:r>
          </a:p>
          <a:p>
            <a:r>
              <a:rPr lang="en-US" dirty="0" smtClean="0"/>
              <a:t>A</a:t>
            </a:r>
            <a:r>
              <a:rPr lang="en-US" dirty="0" smtClean="0"/>
              <a:t>nd</a:t>
            </a:r>
            <a:r>
              <a:rPr lang="en-US" dirty="0"/>
              <a:t>, no matter what, be committed to honoring God in your relationship choices. </a:t>
            </a:r>
          </a:p>
        </p:txBody>
      </p:sp>
    </p:spTree>
    <p:extLst>
      <p:ext uri="{BB962C8B-B14F-4D97-AF65-F5344CB8AC3E}">
        <p14:creationId xmlns:p14="http://schemas.microsoft.com/office/powerpoint/2010/main" val="355530762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0" y="1143000"/>
            <a:ext cx="9067800" cy="5334000"/>
          </a:xfrm>
        </p:spPr>
        <p:txBody>
          <a:bodyPr>
            <a:normAutofit fontScale="92500" lnSpcReduction="20000"/>
          </a:bodyPr>
          <a:lstStyle/>
          <a:p>
            <a:r>
              <a:rPr lang="en-US" dirty="0" smtClean="0"/>
              <a:t>God will </a:t>
            </a:r>
            <a:r>
              <a:rPr lang="en-US" dirty="0"/>
              <a:t>never lead you down the wrong path or to </a:t>
            </a:r>
            <a:r>
              <a:rPr lang="en-US" dirty="0" smtClean="0"/>
              <a:t>the wrong </a:t>
            </a:r>
            <a:r>
              <a:rPr lang="en-US" dirty="0"/>
              <a:t>person. </a:t>
            </a:r>
            <a:endParaRPr lang="en-US" dirty="0" smtClean="0"/>
          </a:p>
          <a:p>
            <a:r>
              <a:rPr lang="en-US" dirty="0" smtClean="0"/>
              <a:t>He </a:t>
            </a:r>
            <a:r>
              <a:rPr lang="en-US" dirty="0"/>
              <a:t>will always provide you exactly what you need exactly when you need it. </a:t>
            </a:r>
            <a:endParaRPr lang="en-US" dirty="0" smtClean="0"/>
          </a:p>
          <a:p>
            <a:r>
              <a:rPr lang="en-US" dirty="0" smtClean="0"/>
              <a:t>If </a:t>
            </a:r>
            <a:r>
              <a:rPr lang="en-US" dirty="0"/>
              <a:t>you </a:t>
            </a:r>
            <a:r>
              <a:rPr lang="en-US" dirty="0" smtClean="0"/>
              <a:t>listen to </a:t>
            </a:r>
            <a:r>
              <a:rPr lang="en-US" dirty="0"/>
              <a:t>your Father, He will lead you to </a:t>
            </a:r>
            <a:r>
              <a:rPr lang="en-US" dirty="0" smtClean="0"/>
              <a:t>the right person…the </a:t>
            </a:r>
            <a:r>
              <a:rPr lang="en-US" dirty="0"/>
              <a:t>person who loves Him just </a:t>
            </a:r>
            <a:r>
              <a:rPr lang="en-US" dirty="0" smtClean="0"/>
              <a:t>as much </a:t>
            </a:r>
            <a:r>
              <a:rPr lang="en-US" dirty="0"/>
              <a:t>as (or more than) you</a:t>
            </a:r>
            <a:r>
              <a:rPr lang="en-US" dirty="0" smtClean="0"/>
              <a:t>.</a:t>
            </a:r>
          </a:p>
          <a:p>
            <a:r>
              <a:rPr lang="en-US" dirty="0" smtClean="0"/>
              <a:t>If </a:t>
            </a:r>
            <a:r>
              <a:rPr lang="en-US" dirty="0"/>
              <a:t>a godly relationship is your desire, </a:t>
            </a:r>
            <a:r>
              <a:rPr lang="en-US" dirty="0" smtClean="0"/>
              <a:t>you cannot </a:t>
            </a:r>
            <a:r>
              <a:rPr lang="en-US" dirty="0"/>
              <a:t>have that unless God is a part of it. </a:t>
            </a:r>
            <a:endParaRPr lang="en-US" dirty="0" smtClean="0"/>
          </a:p>
          <a:p>
            <a:r>
              <a:rPr lang="en-US" dirty="0" smtClean="0"/>
              <a:t>It </a:t>
            </a:r>
            <a:r>
              <a:rPr lang="en-US" dirty="0"/>
              <a:t>takes three – a godly you, a godly mate and God himself, </a:t>
            </a:r>
            <a:r>
              <a:rPr lang="en-US" dirty="0" smtClean="0"/>
              <a:t>to have </a:t>
            </a:r>
            <a:r>
              <a:rPr lang="en-US" dirty="0"/>
              <a:t>a relationship that pleases </a:t>
            </a:r>
            <a:r>
              <a:rPr lang="en-US" dirty="0" smtClean="0"/>
              <a:t>and glorifies Him</a:t>
            </a:r>
            <a:r>
              <a:rPr lang="en-US" dirty="0"/>
              <a:t>.</a:t>
            </a:r>
          </a:p>
          <a:p>
            <a:endParaRPr lang="en-US" dirty="0"/>
          </a:p>
        </p:txBody>
      </p:sp>
    </p:spTree>
    <p:extLst>
      <p:ext uri="{BB962C8B-B14F-4D97-AF65-F5344CB8AC3E}">
        <p14:creationId xmlns:p14="http://schemas.microsoft.com/office/powerpoint/2010/main" val="238709394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a:xfrm>
            <a:off x="0" y="1295400"/>
            <a:ext cx="9067800" cy="5334000"/>
          </a:xfrm>
        </p:spPr>
        <p:txBody>
          <a:bodyPr>
            <a:normAutofit lnSpcReduction="10000"/>
          </a:bodyPr>
          <a:lstStyle/>
          <a:p>
            <a:r>
              <a:rPr lang="en-US" dirty="0" smtClean="0"/>
              <a:t>Can </a:t>
            </a:r>
            <a:r>
              <a:rPr lang="en-US" dirty="0"/>
              <a:t>you recall getting into trouble, as a child, because you were not paying attention? </a:t>
            </a:r>
            <a:endParaRPr lang="en-US" dirty="0" smtClean="0"/>
          </a:p>
          <a:p>
            <a:r>
              <a:rPr lang="en-US" dirty="0" smtClean="0"/>
              <a:t>In </a:t>
            </a:r>
            <a:r>
              <a:rPr lang="en-US" dirty="0"/>
              <a:t>most cases, </a:t>
            </a:r>
            <a:r>
              <a:rPr lang="en-US" dirty="0" smtClean="0"/>
              <a:t>the consequences </a:t>
            </a:r>
            <a:r>
              <a:rPr lang="en-US" dirty="0"/>
              <a:t>didn’t feel so good. </a:t>
            </a:r>
            <a:endParaRPr lang="en-US" dirty="0" smtClean="0"/>
          </a:p>
          <a:p>
            <a:r>
              <a:rPr lang="en-US" dirty="0" smtClean="0"/>
              <a:t>Now</a:t>
            </a:r>
            <a:r>
              <a:rPr lang="en-US" dirty="0"/>
              <a:t>, imagine if you had paid attention and took heed to </a:t>
            </a:r>
            <a:r>
              <a:rPr lang="en-US" dirty="0" smtClean="0"/>
              <a:t>the instructions </a:t>
            </a:r>
            <a:r>
              <a:rPr lang="en-US" dirty="0"/>
              <a:t>or warnings that were given to you. </a:t>
            </a:r>
            <a:endParaRPr lang="en-US" dirty="0" smtClean="0"/>
          </a:p>
          <a:p>
            <a:r>
              <a:rPr lang="en-US" dirty="0" smtClean="0"/>
              <a:t>Hmmm…You </a:t>
            </a:r>
            <a:r>
              <a:rPr lang="en-US" dirty="0"/>
              <a:t>could have avoided a lot of pain </a:t>
            </a:r>
            <a:r>
              <a:rPr lang="en-US" dirty="0" smtClean="0"/>
              <a:t>and suffering</a:t>
            </a:r>
            <a:r>
              <a:rPr lang="en-US" dirty="0"/>
              <a:t>. </a:t>
            </a:r>
            <a:endParaRPr lang="en-US" dirty="0" smtClean="0"/>
          </a:p>
          <a:p>
            <a:r>
              <a:rPr lang="en-US" dirty="0" smtClean="0"/>
              <a:t>Yeah, it took some of us a long time to figure this one out.</a:t>
            </a:r>
            <a:endParaRPr lang="en-US" dirty="0"/>
          </a:p>
        </p:txBody>
      </p:sp>
    </p:spTree>
    <p:extLst>
      <p:ext uri="{BB962C8B-B14F-4D97-AF65-F5344CB8AC3E}">
        <p14:creationId xmlns:p14="http://schemas.microsoft.com/office/powerpoint/2010/main" val="17203263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a:xfrm>
            <a:off x="0" y="1447800"/>
            <a:ext cx="9067800" cy="5029200"/>
          </a:xfrm>
        </p:spPr>
        <p:txBody>
          <a:bodyPr>
            <a:normAutofit/>
          </a:bodyPr>
          <a:lstStyle/>
          <a:p>
            <a:r>
              <a:rPr lang="en-US" dirty="0"/>
              <a:t>So it is with our heavenly Father and the instructions He gives us for developing </a:t>
            </a:r>
            <a:r>
              <a:rPr lang="en-US" dirty="0" smtClean="0"/>
              <a:t>godly relationships</a:t>
            </a:r>
            <a:r>
              <a:rPr lang="en-US" dirty="0"/>
              <a:t>. </a:t>
            </a:r>
            <a:endParaRPr lang="en-US" dirty="0" smtClean="0"/>
          </a:p>
          <a:p>
            <a:r>
              <a:rPr lang="en-US" dirty="0" smtClean="0"/>
              <a:t>If </a:t>
            </a:r>
            <a:r>
              <a:rPr lang="en-US" dirty="0"/>
              <a:t>we pay attention and take heed to the Father’s instructions, we can keep ourselves </a:t>
            </a:r>
            <a:r>
              <a:rPr lang="en-US" dirty="0" smtClean="0"/>
              <a:t>from a </a:t>
            </a:r>
            <a:r>
              <a:rPr lang="en-US" dirty="0"/>
              <a:t>lot of pain and suffering in our relationships because, remember, our Father knows best</a:t>
            </a:r>
            <a:r>
              <a:rPr lang="en-US" dirty="0" smtClean="0"/>
              <a:t>.</a:t>
            </a:r>
          </a:p>
          <a:p>
            <a:r>
              <a:rPr lang="en-US" dirty="0" smtClean="0"/>
              <a:t>Hebrews </a:t>
            </a:r>
            <a:r>
              <a:rPr lang="en-US" dirty="0" smtClean="0"/>
              <a:t>12:4-11 God disciplines those whom He loves.</a:t>
            </a:r>
            <a:endParaRPr lang="en-US" dirty="0"/>
          </a:p>
          <a:p>
            <a:endParaRPr lang="en-US" dirty="0"/>
          </a:p>
        </p:txBody>
      </p:sp>
    </p:spTree>
    <p:extLst>
      <p:ext uri="{BB962C8B-B14F-4D97-AF65-F5344CB8AC3E}">
        <p14:creationId xmlns:p14="http://schemas.microsoft.com/office/powerpoint/2010/main" val="19361799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p:txBody>
          <a:bodyPr>
            <a:normAutofit/>
          </a:bodyPr>
          <a:lstStyle/>
          <a:p>
            <a:r>
              <a:rPr lang="en-US" dirty="0"/>
              <a:t>When it </a:t>
            </a:r>
            <a:r>
              <a:rPr lang="en-US" dirty="0" smtClean="0"/>
              <a:t>comes to </a:t>
            </a:r>
            <a:r>
              <a:rPr lang="en-US" dirty="0"/>
              <a:t>your relationships, are you paying attention to what God is saying to you?</a:t>
            </a:r>
          </a:p>
          <a:p>
            <a:r>
              <a:rPr lang="en-US" dirty="0"/>
              <a:t>Whether you are single, dating, married or hope to get married one day, here are just a few </a:t>
            </a:r>
            <a:r>
              <a:rPr lang="en-US" dirty="0" smtClean="0"/>
              <a:t>principles and </a:t>
            </a:r>
            <a:r>
              <a:rPr lang="en-US" dirty="0"/>
              <a:t>instructions from our heavenly Father that will help you to have godly, strong and </a:t>
            </a:r>
            <a:r>
              <a:rPr lang="en-US" dirty="0" smtClean="0"/>
              <a:t>successful relationships </a:t>
            </a:r>
            <a:r>
              <a:rPr lang="en-US" dirty="0"/>
              <a:t>that bless you and glorify Him:</a:t>
            </a:r>
          </a:p>
          <a:p>
            <a:endParaRPr lang="en-US" dirty="0"/>
          </a:p>
        </p:txBody>
      </p:sp>
    </p:spTree>
    <p:extLst>
      <p:ext uri="{BB962C8B-B14F-4D97-AF65-F5344CB8AC3E}">
        <p14:creationId xmlns:p14="http://schemas.microsoft.com/office/powerpoint/2010/main" val="115154763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a:xfrm>
            <a:off x="0" y="1447800"/>
            <a:ext cx="9067800" cy="5105400"/>
          </a:xfrm>
        </p:spPr>
        <p:txBody>
          <a:bodyPr>
            <a:normAutofit fontScale="85000" lnSpcReduction="10000"/>
          </a:bodyPr>
          <a:lstStyle/>
          <a:p>
            <a:r>
              <a:rPr lang="en-US" b="1" dirty="0" smtClean="0"/>
              <a:t>Keep </a:t>
            </a:r>
            <a:r>
              <a:rPr lang="en-US" b="1" dirty="0"/>
              <a:t>God First</a:t>
            </a:r>
            <a:r>
              <a:rPr lang="en-US" dirty="0"/>
              <a:t>. </a:t>
            </a:r>
            <a:endParaRPr lang="en-US" dirty="0" smtClean="0"/>
          </a:p>
          <a:p>
            <a:r>
              <a:rPr lang="en-US" i="1" dirty="0" smtClean="0"/>
              <a:t>Proverbs 3:5-6 “Trust in the LORD with all your heart, and do not lean on your own understanding. In all your ways, acknowledge Him and He will make your paths straight”.</a:t>
            </a:r>
          </a:p>
          <a:p>
            <a:r>
              <a:rPr lang="en-US" i="1" dirty="0" smtClean="0"/>
              <a:t>Matthew 6:33 “but seek ye first the kingdom and His righteousness, and all these things will be added unto you”. </a:t>
            </a:r>
          </a:p>
          <a:p>
            <a:r>
              <a:rPr lang="en-US" i="1" dirty="0" smtClean="0"/>
              <a:t>Luke 14:26 “If anyone comes to Me, and does not hate his own father and mother and wife and children and brothers and sisters, yes and even his own life, he cannot be My disciple”.</a:t>
            </a:r>
          </a:p>
          <a:p>
            <a:r>
              <a:rPr lang="en-US" dirty="0" smtClean="0"/>
              <a:t>How </a:t>
            </a:r>
            <a:r>
              <a:rPr lang="en-US" dirty="0"/>
              <a:t>is your relationship </a:t>
            </a:r>
            <a:r>
              <a:rPr lang="en-US" dirty="0" smtClean="0"/>
              <a:t>with God</a:t>
            </a:r>
            <a:r>
              <a:rPr lang="en-US" dirty="0"/>
              <a:t>? </a:t>
            </a:r>
            <a:endParaRPr lang="en-US" dirty="0" smtClean="0"/>
          </a:p>
        </p:txBody>
      </p:sp>
    </p:spTree>
    <p:extLst>
      <p:ext uri="{BB962C8B-B14F-4D97-AF65-F5344CB8AC3E}">
        <p14:creationId xmlns:p14="http://schemas.microsoft.com/office/powerpoint/2010/main" val="229967688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p:txBody>
          <a:bodyPr>
            <a:normAutofit lnSpcReduction="10000"/>
          </a:bodyPr>
          <a:lstStyle/>
          <a:p>
            <a:r>
              <a:rPr lang="en-US" dirty="0"/>
              <a:t>If you are a child of God, a disciple of Christ, your relationship with God is to be paramount in your heart. </a:t>
            </a:r>
          </a:p>
          <a:p>
            <a:r>
              <a:rPr lang="en-US" dirty="0"/>
              <a:t>Your goals, aspirations and choices should be based on what pleases Him and how it affects your relationship with Him. </a:t>
            </a:r>
          </a:p>
          <a:p>
            <a:r>
              <a:rPr lang="en-US" dirty="0"/>
              <a:t>So many Christians make the mistake of putting another person or even themselves in the place where only God belongs. </a:t>
            </a:r>
          </a:p>
          <a:p>
            <a:endParaRPr lang="en-US" dirty="0"/>
          </a:p>
        </p:txBody>
      </p:sp>
    </p:spTree>
    <p:extLst>
      <p:ext uri="{BB962C8B-B14F-4D97-AF65-F5344CB8AC3E}">
        <p14:creationId xmlns:p14="http://schemas.microsoft.com/office/powerpoint/2010/main" val="227111573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p:txBody>
          <a:bodyPr>
            <a:normAutofit fontScale="92500" lnSpcReduction="10000"/>
          </a:bodyPr>
          <a:lstStyle/>
          <a:p>
            <a:r>
              <a:rPr lang="en-US" dirty="0"/>
              <a:t>As a result, they make decisions based on what pleases that person or themselves rather than what pleases God. </a:t>
            </a:r>
          </a:p>
          <a:p>
            <a:r>
              <a:rPr lang="en-US" dirty="0"/>
              <a:t>That is </a:t>
            </a:r>
            <a:r>
              <a:rPr lang="en-US" dirty="0" smtClean="0"/>
              <a:t>nothing more than idolatry</a:t>
            </a:r>
            <a:r>
              <a:rPr lang="en-US" dirty="0"/>
              <a:t>. </a:t>
            </a:r>
          </a:p>
          <a:p>
            <a:r>
              <a:rPr lang="en-US" dirty="0"/>
              <a:t>Many spend so much time on their earthly relationship that they wind up losing their heavenly relationship. </a:t>
            </a:r>
          </a:p>
          <a:p>
            <a:r>
              <a:rPr lang="en-US" dirty="0"/>
              <a:t>Never let anyone or anything come between you and your relationship with your heavenly Father and your obedience to His word.</a:t>
            </a:r>
          </a:p>
          <a:p>
            <a:endParaRPr lang="en-US" dirty="0"/>
          </a:p>
        </p:txBody>
      </p:sp>
    </p:spTree>
    <p:extLst>
      <p:ext uri="{BB962C8B-B14F-4D97-AF65-F5344CB8AC3E}">
        <p14:creationId xmlns:p14="http://schemas.microsoft.com/office/powerpoint/2010/main" val="226119564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Your Mate</a:t>
            </a:r>
          </a:p>
        </p:txBody>
      </p:sp>
      <p:sp>
        <p:nvSpPr>
          <p:cNvPr id="3" name="Content Placeholder 2"/>
          <p:cNvSpPr>
            <a:spLocks noGrp="1"/>
          </p:cNvSpPr>
          <p:nvPr>
            <p:ph idx="1"/>
          </p:nvPr>
        </p:nvSpPr>
        <p:spPr>
          <a:xfrm>
            <a:off x="76200" y="1371600"/>
            <a:ext cx="8991600" cy="5105400"/>
          </a:xfrm>
        </p:spPr>
        <p:txBody>
          <a:bodyPr>
            <a:normAutofit lnSpcReduction="10000"/>
          </a:bodyPr>
          <a:lstStyle/>
          <a:p>
            <a:r>
              <a:rPr lang="en-US" b="1" dirty="0" smtClean="0"/>
              <a:t>Be </a:t>
            </a:r>
            <a:r>
              <a:rPr lang="en-US" b="1" dirty="0"/>
              <a:t>Patient. </a:t>
            </a:r>
            <a:endParaRPr lang="en-US" b="1" dirty="0" smtClean="0"/>
          </a:p>
          <a:p>
            <a:r>
              <a:rPr lang="en-US" i="1" dirty="0" smtClean="0"/>
              <a:t>Psalm 27:14 “Wait for the LORD; Be strong, and let your heart take courage; Yes, wait for the LORD”. </a:t>
            </a:r>
          </a:p>
          <a:p>
            <a:r>
              <a:rPr lang="en-US" i="1" dirty="0" smtClean="0"/>
              <a:t>Jeremiah 29:11 “For I know the </a:t>
            </a:r>
            <a:r>
              <a:rPr lang="en-US" i="1" dirty="0"/>
              <a:t>plans that I have for </a:t>
            </a:r>
            <a:r>
              <a:rPr lang="en-US" i="1" dirty="0" smtClean="0"/>
              <a:t>you, declares the LORD, plans for welfare and not for calamity to give you a future and a hope”.</a:t>
            </a:r>
          </a:p>
          <a:p>
            <a:r>
              <a:rPr lang="en-US" i="1" dirty="0" smtClean="0"/>
              <a:t>Philippians 4:6 “Be anxious for nothing but in everything by prayer and supplication with thanksgiving let your requests be made known to God”,</a:t>
            </a:r>
          </a:p>
          <a:p>
            <a:endParaRPr lang="en-US" dirty="0"/>
          </a:p>
          <a:p>
            <a:endParaRPr lang="en-US" dirty="0"/>
          </a:p>
        </p:txBody>
      </p:sp>
    </p:spTree>
    <p:extLst>
      <p:ext uri="{BB962C8B-B14F-4D97-AF65-F5344CB8AC3E}">
        <p14:creationId xmlns:p14="http://schemas.microsoft.com/office/powerpoint/2010/main" val="45505103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2208</Words>
  <Application>Microsoft Office PowerPoint</Application>
  <PresentationFormat>On-screen Show (4:3)</PresentationFormat>
  <Paragraphs>124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A Godly Family  In An Ungodly World</vt:lpstr>
      <vt:lpstr>Introduction</vt:lpstr>
      <vt:lpstr>Choosing Your Mate</vt:lpstr>
      <vt:lpstr>Choosing Your Mate</vt:lpstr>
      <vt:lpstr>Choosing Your Mate</vt:lpstr>
      <vt:lpstr>Choosing Your Mate</vt:lpstr>
      <vt:lpstr>Choosing Your Mate</vt:lpstr>
      <vt:lpstr>Choosing Your Mate</vt:lpstr>
      <vt:lpstr>Choosing Your Mate</vt:lpstr>
      <vt:lpstr>Choosing Your Mate</vt:lpstr>
      <vt:lpstr>Choosing Your Mate</vt:lpstr>
      <vt:lpstr>Choosing Your Mate</vt:lpstr>
      <vt:lpstr>Choosing Your Mate</vt:lpstr>
      <vt:lpstr>Choosing Your Mate</vt:lpstr>
      <vt:lpstr>Choosing Your Mate</vt:lpstr>
      <vt:lpstr>Choosing Your Mate</vt:lpstr>
      <vt:lpstr>Choosing Your Mate</vt:lpstr>
      <vt:lpstr>Choosing Your Mate</vt:lpstr>
      <vt:lpstr>Choosing Your Mate</vt:lpstr>
      <vt:lpstr>Choosing Your Mate</vt:lpstr>
      <vt:lpstr>Choosing Your Mate</vt:lpstr>
      <vt:lpstr>Choosing Your Mate</vt:lpstr>
      <vt:lpstr>Choosing Your Mate</vt:lpstr>
      <vt:lpstr>Choosing Your Mate</vt:lpstr>
      <vt:lpstr>Choosing Your Mate</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Father Knows Best</dc:title>
  <dc:creator>Aarons</dc:creator>
  <cp:lastModifiedBy>Aarons</cp:lastModifiedBy>
  <cp:revision>19</cp:revision>
  <dcterms:created xsi:type="dcterms:W3CDTF">2015-01-12T05:54:34Z</dcterms:created>
  <dcterms:modified xsi:type="dcterms:W3CDTF">2015-01-26T22:32:17Z</dcterms:modified>
</cp:coreProperties>
</file>